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_rels/.rels" ContentType="application/vnd.openxmlformats-package.relationships+xml"/>
  <Override PartName="/ppt/presentation.xml" ContentType="application/vnd.openxmlformats-officedocument.presentationml.presentation.main+xml"/>
  <Override PartName="/ppt/presProps.xml" ContentType="application/vnd.openxmlformats-officedocument.presentationml.presProp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theme/theme10.xml" ContentType="application/vnd.openxmlformats-officedocument.theme+xml"/>
  <Override PartName="/ppt/theme/theme8.xml" ContentType="application/vnd.openxmlformats-officedocument.theme+xml"/>
  <Override PartName="/ppt/theme/theme11.xml" ContentType="application/vnd.openxmlformats-officedocument.theme+xml"/>
  <Override PartName="/ppt/theme/theme9.xml" ContentType="application/vnd.openxmlformats-officedocument.theme+xml"/>
  <Override PartName="/ppt/slideMasters/_rels/slideMaster9.xml.rels" ContentType="application/vnd.openxmlformats-package.relationships+xml"/>
  <Override PartName="/ppt/slideMasters/_rels/slideMaster10.xml.rels" ContentType="application/vnd.openxmlformats-package.relationships+xml"/>
  <Override PartName="/ppt/slideMasters/_rels/slideMaster11.xml.rels" ContentType="application/vnd.openxmlformats-package.relationships+xml"/>
  <Override PartName="/ppt/slideMasters/_rels/slideMaster8.xml.rels" ContentType="application/vnd.openxmlformats-package.relationships+xml"/>
  <Override PartName="/ppt/slideMasters/_rels/slideMaster7.xml.rels" ContentType="application/vnd.openxmlformats-package.relationships+xml"/>
  <Override PartName="/ppt/slideMasters/_rels/slideMaster6.xml.rels" ContentType="application/vnd.openxmlformats-package.relationships+xml"/>
  <Override PartName="/ppt/slideMasters/_rels/slideMaster5.xml.rels" ContentType="application/vnd.openxmlformats-package.relationships+xml"/>
  <Override PartName="/ppt/slideMasters/_rels/slideMaster4.xml.rels" ContentType="application/vnd.openxmlformats-package.relationships+xml"/>
  <Override PartName="/ppt/slideMasters/_rels/slideMaster3.xml.rels" ContentType="application/vnd.openxmlformats-package.relationships+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11.xml" ContentType="application/vnd.openxmlformats-officedocument.presentationml.slideMaster+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10.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_rels/presentation.xml.rels" ContentType="application/vnd.openxmlformats-package.relationships+xml"/>
  <Override PartName="/ppt/slideLayouts/_rels/slideLayout9.xml.rels" ContentType="application/vnd.openxmlformats-package.relationships+xml"/>
  <Override PartName="/ppt/slideLayouts/_rels/slideLayout11.xml.rels" ContentType="application/vnd.openxmlformats-package.relationships+xml"/>
  <Override PartName="/ppt/slideLayouts/_rels/slideLayout8.xml.rels" ContentType="application/vnd.openxmlformats-package.relationships+xml"/>
  <Override PartName="/ppt/slideLayouts/_rels/slideLayout10.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4.xml.rels" ContentType="application/vnd.openxmlformats-package.relationships+xml"/>
  <Override PartName="/ppt/slideLayouts/_rels/slideLayout3.xml.rels" ContentType="application/vnd.openxmlformats-package.relationships+xml"/>
  <Override PartName="/ppt/slideLayouts/_rels/slideLayout2.xml.rels" ContentType="application/vnd.openxmlformats-package.relationships+xml"/>
  <Override PartName="/ppt/slideLayouts/_rels/slideLayout1.xml.rels" ContentType="application/vnd.openxmlformats-package.relationship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11.xml" ContentType="application/vnd.openxmlformats-officedocument.presentationml.slideLayout+xml"/>
  <Override PartName="/ppt/slideLayouts/slideLayout4.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10.jpeg" ContentType="image/jpeg"/>
  <Override PartName="/ppt/media/image9.jpeg" ContentType="image/jpeg"/>
  <Override PartName="/ppt/media/image8.jpeg" ContentType="image/jpeg"/>
  <Override PartName="/ppt/media/image12.jpeg" ContentType="image/jpeg"/>
  <Override PartName="/ppt/media/image7.jpeg" ContentType="image/jpeg"/>
  <Override PartName="/ppt/media/image11.jpeg" ContentType="image/jpeg"/>
  <Override PartName="/ppt/media/image13.png" ContentType="image/png"/>
  <Override PartName="/ppt/media/image14.jpeg" ContentType="image/jpeg"/>
  <Override PartName="/ppt/slides/slide1.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17.xml" ContentType="application/vnd.openxmlformats-officedocument.presentationml.slide+xml"/>
  <Override PartName="/ppt/slides/slide10.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s/slide11.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s/slide8.xml" ContentType="application/vnd.openxmlformats-officedocument.presentationml.slide+xml"/>
  <Override PartName="/ppt/slides/slide20.xml" ContentType="application/vnd.openxmlformats-officedocument.presentationml.slide+xml"/>
  <Override PartName="/ppt/slides/slide9.xml" ContentType="application/vnd.openxmlformats-officedocument.presentationml.slide+xml"/>
  <Override PartName="/ppt/slides/slide12.xml" ContentType="application/vnd.openxmlformats-officedocument.presentationml.slide+xml"/>
  <Override PartName="/ppt/slides/slide6.xml" ContentType="application/vnd.openxmlformats-officedocument.presentationml.slide+xml"/>
  <Override PartName="/ppt/slides/slide14.xml" ContentType="application/vnd.openxmlformats-officedocument.presentationml.slide+xml"/>
  <Override PartName="/ppt/slides/slide7.xml" ContentType="application/vnd.openxmlformats-officedocument.presentationml.slide+xml"/>
  <Override PartName="/ppt/slides/slide21.xml" ContentType="application/vnd.openxmlformats-officedocument.presentationml.slide+xml"/>
  <Override PartName="/ppt/slides/slide15.xml" ContentType="application/vnd.openxmlformats-officedocument.presentationml.slide+xml"/>
  <Override PartName="/ppt/slides/slide5.xml" ContentType="application/vnd.openxmlformats-officedocument.presentationml.slide+xml"/>
  <Override PartName="/ppt/slides/_rels/slide13.xml.rels" ContentType="application/vnd.openxmlformats-package.relationships+xml"/>
  <Override PartName="/ppt/slides/_rels/slide15.xml.rels" ContentType="application/vnd.openxmlformats-package.relationships+xml"/>
  <Override PartName="/ppt/slides/_rels/slide21.xml.rels" ContentType="application/vnd.openxmlformats-package.relationships+xml"/>
  <Override PartName="/ppt/slides/_rels/slide4.xml.rels" ContentType="application/vnd.openxmlformats-package.relationships+xml"/>
  <Override PartName="/ppt/slides/_rels/slide14.xml.rels" ContentType="application/vnd.openxmlformats-package.relationships+xml"/>
  <Override PartName="/ppt/slides/_rels/slide20.xml.rels" ContentType="application/vnd.openxmlformats-package.relationships+xml"/>
  <Override PartName="/ppt/slides/_rels/slide3.xml.rels" ContentType="application/vnd.openxmlformats-package.relationships+xml"/>
  <Override PartName="/ppt/slides/_rels/slide12.xml.rels" ContentType="application/vnd.openxmlformats-package.relationships+xml"/>
  <Override PartName="/ppt/slides/_rels/slide9.xml.rels" ContentType="application/vnd.openxmlformats-package.relationships+xml"/>
  <Override PartName="/ppt/slides/_rels/slide8.xml.rels" ContentType="application/vnd.openxmlformats-package.relationships+xml"/>
  <Override PartName="/ppt/slides/_rels/slide6.xml.rels" ContentType="application/vnd.openxmlformats-package.relationships+xml"/>
  <Override PartName="/ppt/slides/_rels/slide5.xml.rels" ContentType="application/vnd.openxmlformats-package.relationships+xml"/>
  <Override PartName="/ppt/slides/_rels/slide19.xml.rels" ContentType="application/vnd.openxmlformats-package.relationships+xml"/>
  <Override PartName="/ppt/slides/_rels/slide11.xml.rels" ContentType="application/vnd.openxmlformats-package.relationships+xml"/>
  <Override PartName="/ppt/slides/_rels/slide18.xml.rels" ContentType="application/vnd.openxmlformats-package.relationships+xml"/>
  <Override PartName="/ppt/slides/_rels/slide17.xml.rels" ContentType="application/vnd.openxmlformats-package.relationships+xml"/>
  <Override PartName="/ppt/slides/_rels/slide2.xml.rels" ContentType="application/vnd.openxmlformats-package.relationships+xml"/>
  <Override PartName="/ppt/slides/_rels/slide16.xml.rels" ContentType="application/vnd.openxmlformats-package.relationships+xml"/>
  <Override PartName="/ppt/slides/_rels/slide7.xml.rels" ContentType="application/vnd.openxmlformats-package.relationships+xml"/>
  <Override PartName="/ppt/slides/_rels/slide10.xml.rels" ContentType="application/vnd.openxmlformats-package.relationships+xml"/>
  <Override PartName="/ppt/slides/_rels/slide1.xml.rels" ContentType="application/vnd.openxmlformats-package.relationships+xml"/>
  <Override PartName="/ppt/slides/slide13.xml" ContentType="application/vnd.openxmlformats-officedocument.presentationml.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50" r:id="rId3"/>
    <p:sldMasterId id="2147483652" r:id="rId4"/>
    <p:sldMasterId id="2147483654" r:id="rId5"/>
    <p:sldMasterId id="2147483656" r:id="rId6"/>
    <p:sldMasterId id="2147483658" r:id="rId7"/>
    <p:sldMasterId id="2147483660" r:id="rId8"/>
    <p:sldMasterId id="2147483662" r:id="rId9"/>
    <p:sldMasterId id="2147483664" r:id="rId10"/>
    <p:sldMasterId id="2147483666" r:id="rId11"/>
    <p:sldMasterId id="2147483668" r:id="rId12"/>
  </p:sldMasterIdLst>
  <p:sldIdLst>
    <p:sldId id="256" r:id="rId13"/>
    <p:sldId id="257" r:id="rId14"/>
    <p:sldId id="258" r:id="rId15"/>
    <p:sldId id="259" r:id="rId16"/>
    <p:sldId id="260" r:id="rId17"/>
    <p:sldId id="261" r:id="rId18"/>
    <p:sldId id="262" r:id="rId19"/>
    <p:sldId id="263" r:id="rId20"/>
    <p:sldId id="264" r:id="rId21"/>
    <p:sldId id="265" r:id="rId22"/>
    <p:sldId id="266" r:id="rId23"/>
    <p:sldId id="267" r:id="rId24"/>
    <p:sldId id="268" r:id="rId25"/>
    <p:sldId id="269" r:id="rId26"/>
    <p:sldId id="270" r:id="rId27"/>
    <p:sldId id="271" r:id="rId28"/>
    <p:sldId id="272" r:id="rId29"/>
    <p:sldId id="273" r:id="rId30"/>
    <p:sldId id="274" r:id="rId31"/>
    <p:sldId id="275" r:id="rId32"/>
    <p:sldId id="276" r:id="rId33"/>
  </p:sldIdLst>
  <p:sldSz cx="12192000" cy="6858000"/>
  <p:notesSz cx="7772400" cy="10058400"/>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ationPr>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Master" Target="slideMasters/slideMaster3.xml"/><Relationship Id="rId5" Type="http://schemas.openxmlformats.org/officeDocument/2006/relationships/slideMaster" Target="slideMasters/slideMaster4.xml"/><Relationship Id="rId6" Type="http://schemas.openxmlformats.org/officeDocument/2006/relationships/slideMaster" Target="slideMasters/slideMaster5.xml"/><Relationship Id="rId7" Type="http://schemas.openxmlformats.org/officeDocument/2006/relationships/slideMaster" Target="slideMasters/slideMaster6.xml"/><Relationship Id="rId8" Type="http://schemas.openxmlformats.org/officeDocument/2006/relationships/slideMaster" Target="slideMasters/slideMaster7.xml"/><Relationship Id="rId9" Type="http://schemas.openxmlformats.org/officeDocument/2006/relationships/slideMaster" Target="slideMasters/slideMaster8.xml"/><Relationship Id="rId10" Type="http://schemas.openxmlformats.org/officeDocument/2006/relationships/slideMaster" Target="slideMasters/slideMaster9.xml"/><Relationship Id="rId11" Type="http://schemas.openxmlformats.org/officeDocument/2006/relationships/slideMaster" Target="slideMasters/slideMaster10.xml"/><Relationship Id="rId12" Type="http://schemas.openxmlformats.org/officeDocument/2006/relationships/slideMaster" Target="slideMasters/slideMaster11.xml"/><Relationship Id="rId13" Type="http://schemas.openxmlformats.org/officeDocument/2006/relationships/slide" Target="slides/slide1.xml"/><Relationship Id="rId14" Type="http://schemas.openxmlformats.org/officeDocument/2006/relationships/slide" Target="slides/slide2.xml"/><Relationship Id="rId15" Type="http://schemas.openxmlformats.org/officeDocument/2006/relationships/slide" Target="slides/slide3.xml"/><Relationship Id="rId16" Type="http://schemas.openxmlformats.org/officeDocument/2006/relationships/slide" Target="slides/slide4.xml"/><Relationship Id="rId17" Type="http://schemas.openxmlformats.org/officeDocument/2006/relationships/slide" Target="slides/slide5.xml"/><Relationship Id="rId18" Type="http://schemas.openxmlformats.org/officeDocument/2006/relationships/slide" Target="slides/slide6.xml"/><Relationship Id="rId19" Type="http://schemas.openxmlformats.org/officeDocument/2006/relationships/slide" Target="slides/slide7.xml"/><Relationship Id="rId20" Type="http://schemas.openxmlformats.org/officeDocument/2006/relationships/slide" Target="slides/slide8.xml"/><Relationship Id="rId21" Type="http://schemas.openxmlformats.org/officeDocument/2006/relationships/slide" Target="slides/slide9.xml"/><Relationship Id="rId22" Type="http://schemas.openxmlformats.org/officeDocument/2006/relationships/slide" Target="slides/slide10.xml"/><Relationship Id="rId23" Type="http://schemas.openxmlformats.org/officeDocument/2006/relationships/slide" Target="slides/slide11.xml"/><Relationship Id="rId24" Type="http://schemas.openxmlformats.org/officeDocument/2006/relationships/slide" Target="slides/slide12.xml"/><Relationship Id="rId25" Type="http://schemas.openxmlformats.org/officeDocument/2006/relationships/slide" Target="slides/slide13.xml"/><Relationship Id="rId26" Type="http://schemas.openxmlformats.org/officeDocument/2006/relationships/slide" Target="slides/slide14.xml"/><Relationship Id="rId27" Type="http://schemas.openxmlformats.org/officeDocument/2006/relationships/slide" Target="slides/slide15.xml"/><Relationship Id="rId28" Type="http://schemas.openxmlformats.org/officeDocument/2006/relationships/slide" Target="slides/slide16.xml"/><Relationship Id="rId29" Type="http://schemas.openxmlformats.org/officeDocument/2006/relationships/slide" Target="slides/slide17.xml"/><Relationship Id="rId30" Type="http://schemas.openxmlformats.org/officeDocument/2006/relationships/slide" Target="slides/slide18.xml"/><Relationship Id="rId31" Type="http://schemas.openxmlformats.org/officeDocument/2006/relationships/slide" Target="slides/slide19.xml"/><Relationship Id="rId32" Type="http://schemas.openxmlformats.org/officeDocument/2006/relationships/slide" Target="slides/slide20.xml"/><Relationship Id="rId33" Type="http://schemas.openxmlformats.org/officeDocument/2006/relationships/slide" Target="slides/slide21.xml"/><Relationship Id="rId34" Type="http://schemas.openxmlformats.org/officeDocument/2006/relationships/presProps" Target="presProps.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0.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3.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4.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5.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6.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7.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8.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9.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6" name="PlaceHolder 2"/>
          <p:cNvSpPr>
            <a:spLocks noGrp="1"/>
          </p:cNvSpPr>
          <p:nvPr>
            <p:ph type="subTitle"/>
          </p:nvPr>
        </p:nvSpPr>
        <p:spPr>
          <a:xfrm>
            <a:off x="838080" y="1825560"/>
            <a:ext cx="10515240" cy="4350960"/>
          </a:xfrm>
          <a:prstGeom prst="rect">
            <a:avLst/>
          </a:prstGeom>
          <a:noFill/>
          <a:ln w="0">
            <a:noFill/>
          </a:ln>
        </p:spPr>
        <p:txBody>
          <a:bodyPr lIns="0" rIns="0" tIns="0" bIns="0" anchor="ctr">
            <a:noAutofit/>
          </a:bodyPr>
          <a:p>
            <a:pPr indent="0" algn="ctr">
              <a:buNone/>
            </a:pPr>
            <a:endParaRPr b="0" lang="en-US" sz="3200" spc="-1" strike="noStrike">
              <a:solidFill>
                <a:srgbClr val="000000"/>
              </a:solidFill>
              <a:latin typeface="Arial"/>
            </a:endParaRPr>
          </a:p>
        </p:txBody>
      </p:sp>
      <p:sp>
        <p:nvSpPr>
          <p:cNvPr id="4" name="PlaceHolder 3"/>
          <p:cNvSpPr>
            <a:spLocks noGrp="1"/>
          </p:cNvSpPr>
          <p:nvPr>
            <p:ph type="ftr" idx="2"/>
          </p:nvPr>
        </p:nvSpPr>
        <p:spPr/>
        <p:txBody>
          <a:bodyPr/>
          <a:p>
            <a:r>
              <a:t>Footer</a:t>
            </a:r>
          </a:p>
        </p:txBody>
      </p:sp>
      <p:sp>
        <p:nvSpPr>
          <p:cNvPr id="5" name="PlaceHolder 4"/>
          <p:cNvSpPr>
            <a:spLocks noGrp="1"/>
          </p:cNvSpPr>
          <p:nvPr>
            <p:ph type="sldNum" idx="3"/>
          </p:nvPr>
        </p:nvSpPr>
        <p:spPr/>
        <p:txBody>
          <a:bodyPr/>
          <a:p>
            <a:fld id="{26F29982-C374-472F-ADB9-D5F863C2DCF3}" type="slidenum">
              <a:t>&lt;#&gt;</a:t>
            </a:fld>
          </a:p>
        </p:txBody>
      </p:sp>
      <p:sp>
        <p:nvSpPr>
          <p:cNvPr id="6" name="PlaceHolder 5"/>
          <p:cNvSpPr>
            <a:spLocks noGrp="1"/>
          </p:cNvSpPr>
          <p:nvPr>
            <p:ph type="dt" idx="1"/>
          </p:nvPr>
        </p:nvSpPr>
        <p:spPr/>
        <p:txBody>
          <a:bodyPr/>
          <a:p>
            <a:r>
              <a:rPr lang="en-US"/>
              <a:t/>
            </a:r>
          </a:p>
        </p:txBody>
      </p:sp>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ntent with Caption">
    <p:spTree>
      <p:nvGrpSpPr>
        <p:cNvPr id="1" name=""/>
        <p:cNvGrpSpPr/>
        <p:nvPr/>
      </p:nvGrpSpPr>
      <p:grpSpPr>
        <a:xfrm>
          <a:off x="0" y="0"/>
          <a:ext cx="0" cy="0"/>
          <a:chOff x="0" y="0"/>
          <a:chExt cx="0" cy="0"/>
        </a:xfrm>
      </p:grpSpPr>
      <p:sp>
        <p:nvSpPr>
          <p:cNvPr id="2" name="PlaceHolder 1"/>
          <p:cNvSpPr>
            <a:spLocks noGrp="1"/>
          </p:cNvSpPr>
          <p:nvPr>
            <p:ph type="ftr" idx="29"/>
          </p:nvPr>
        </p:nvSpPr>
        <p:spPr/>
        <p:txBody>
          <a:bodyPr/>
          <a:p>
            <a:r>
              <a:t>Footer</a:t>
            </a:r>
          </a:p>
        </p:txBody>
      </p:sp>
      <p:sp>
        <p:nvSpPr>
          <p:cNvPr id="3" name="PlaceHolder 2"/>
          <p:cNvSpPr>
            <a:spLocks noGrp="1"/>
          </p:cNvSpPr>
          <p:nvPr>
            <p:ph type="sldNum" idx="30"/>
          </p:nvPr>
        </p:nvSpPr>
        <p:spPr/>
        <p:txBody>
          <a:bodyPr/>
          <a:p>
            <a:fld id="{C9424721-B05D-4DAF-8567-3786BB9DA3E2}" type="slidenum">
              <a:t>&lt;#&gt;</a:t>
            </a:fld>
          </a:p>
        </p:txBody>
      </p:sp>
      <p:sp>
        <p:nvSpPr>
          <p:cNvPr id="4" name="PlaceHolder 3"/>
          <p:cNvSpPr>
            <a:spLocks noGrp="1"/>
          </p:cNvSpPr>
          <p:nvPr>
            <p:ph type="dt" idx="28"/>
          </p:nvPr>
        </p:nvSpPr>
        <p:spPr/>
        <p:txBody>
          <a:bodyPr/>
          <a:p>
            <a:r>
              <a:rPr lang="en-US"/>
              <a:t/>
            </a: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Picture with Caption">
    <p:spTree>
      <p:nvGrpSpPr>
        <p:cNvPr id="1" name=""/>
        <p:cNvGrpSpPr/>
        <p:nvPr/>
      </p:nvGrpSpPr>
      <p:grpSpPr>
        <a:xfrm>
          <a:off x="0" y="0"/>
          <a:ext cx="0" cy="0"/>
          <a:chOff x="0" y="0"/>
          <a:chExt cx="0" cy="0"/>
        </a:xfrm>
      </p:grpSpPr>
      <p:sp>
        <p:nvSpPr>
          <p:cNvPr id="2" name="PlaceHolder 1"/>
          <p:cNvSpPr>
            <a:spLocks noGrp="1"/>
          </p:cNvSpPr>
          <p:nvPr>
            <p:ph type="ftr" idx="32"/>
          </p:nvPr>
        </p:nvSpPr>
        <p:spPr/>
        <p:txBody>
          <a:bodyPr/>
          <a:p>
            <a:r>
              <a:t>Footer</a:t>
            </a:r>
          </a:p>
        </p:txBody>
      </p:sp>
      <p:sp>
        <p:nvSpPr>
          <p:cNvPr id="3" name="PlaceHolder 2"/>
          <p:cNvSpPr>
            <a:spLocks noGrp="1"/>
          </p:cNvSpPr>
          <p:nvPr>
            <p:ph type="sldNum" idx="33"/>
          </p:nvPr>
        </p:nvSpPr>
        <p:spPr/>
        <p:txBody>
          <a:bodyPr/>
          <a:p>
            <a:fld id="{13BE5C43-C48C-45F5-AA4D-AD46CD64BE46}" type="slidenum">
              <a:t>&lt;#&gt;</a:t>
            </a:fld>
          </a:p>
        </p:txBody>
      </p:sp>
      <p:sp>
        <p:nvSpPr>
          <p:cNvPr id="4" name="PlaceHolder 3"/>
          <p:cNvSpPr>
            <a:spLocks noGrp="1"/>
          </p:cNvSpPr>
          <p:nvPr>
            <p:ph type="dt" idx="31"/>
          </p:nvPr>
        </p:nvSpPr>
        <p:spPr/>
        <p:txBody>
          <a:bodyPr/>
          <a:p>
            <a:r>
              <a:rPr lang="en-US"/>
              <a:t/>
            </a: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x" preserve="1">
  <p:cSld name="Title and Vertical Text">
    <p:spTree>
      <p:nvGrpSpPr>
        <p:cNvPr id="1" name=""/>
        <p:cNvGrpSpPr/>
        <p:nvPr/>
      </p:nvGrpSpPr>
      <p:grpSpPr>
        <a:xfrm>
          <a:off x="0" y="0"/>
          <a:ext cx="0" cy="0"/>
          <a:chOff x="0" y="0"/>
          <a:chExt cx="0" cy="0"/>
        </a:xfrm>
      </p:grpSpPr>
      <p:sp>
        <p:nvSpPr>
          <p:cNvPr id="2" name="PlaceHolder 1"/>
          <p:cNvSpPr>
            <a:spLocks noGrp="1"/>
          </p:cNvSpPr>
          <p:nvPr>
            <p:ph type="ftr" idx="5"/>
          </p:nvPr>
        </p:nvSpPr>
        <p:spPr/>
        <p:txBody>
          <a:bodyPr/>
          <a:p>
            <a:r>
              <a:t>Footer</a:t>
            </a:r>
          </a:p>
        </p:txBody>
      </p:sp>
      <p:sp>
        <p:nvSpPr>
          <p:cNvPr id="3" name="PlaceHolder 2"/>
          <p:cNvSpPr>
            <a:spLocks noGrp="1"/>
          </p:cNvSpPr>
          <p:nvPr>
            <p:ph type="sldNum" idx="6"/>
          </p:nvPr>
        </p:nvSpPr>
        <p:spPr/>
        <p:txBody>
          <a:bodyPr/>
          <a:p>
            <a:fld id="{9B6FF43F-F04E-4C98-B2B3-284D2570C133}" type="slidenum">
              <a:t>&lt;#&gt;</a:t>
            </a:fld>
          </a:p>
        </p:txBody>
      </p:sp>
      <p:sp>
        <p:nvSpPr>
          <p:cNvPr id="4" name="PlaceHolder 3"/>
          <p:cNvSpPr>
            <a:spLocks noGrp="1"/>
          </p:cNvSpPr>
          <p:nvPr>
            <p:ph type="dt" idx="4"/>
          </p:nvPr>
        </p:nvSpPr>
        <p:spPr/>
        <p:txBody>
          <a:bodyPr/>
          <a:p>
            <a:r>
              <a:rPr lang="en-US"/>
              <a:t/>
            </a: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vertTitleAndTx" preserve="1">
  <p:cSld name="Vertical Title and Text">
    <p:spTree>
      <p:nvGrpSpPr>
        <p:cNvPr id="1" name=""/>
        <p:cNvGrpSpPr/>
        <p:nvPr/>
      </p:nvGrpSpPr>
      <p:grpSpPr>
        <a:xfrm>
          <a:off x="0" y="0"/>
          <a:ext cx="0" cy="0"/>
          <a:chOff x="0" y="0"/>
          <a:chExt cx="0" cy="0"/>
        </a:xfrm>
      </p:grpSpPr>
      <p:sp>
        <p:nvSpPr>
          <p:cNvPr id="2" name="PlaceHolder 1"/>
          <p:cNvSpPr>
            <a:spLocks noGrp="1"/>
          </p:cNvSpPr>
          <p:nvPr>
            <p:ph type="ftr" idx="8"/>
          </p:nvPr>
        </p:nvSpPr>
        <p:spPr/>
        <p:txBody>
          <a:bodyPr/>
          <a:p>
            <a:r>
              <a:t>Footer</a:t>
            </a:r>
          </a:p>
        </p:txBody>
      </p:sp>
      <p:sp>
        <p:nvSpPr>
          <p:cNvPr id="3" name="PlaceHolder 2"/>
          <p:cNvSpPr>
            <a:spLocks noGrp="1"/>
          </p:cNvSpPr>
          <p:nvPr>
            <p:ph type="sldNum" idx="9"/>
          </p:nvPr>
        </p:nvSpPr>
        <p:spPr/>
        <p:txBody>
          <a:bodyPr/>
          <a:p>
            <a:fld id="{16446DCB-BD41-43DC-9FDA-87E4DCB8CC14}" type="slidenum">
              <a:t>&lt;#&gt;</a:t>
            </a:fld>
          </a:p>
        </p:txBody>
      </p:sp>
      <p:sp>
        <p:nvSpPr>
          <p:cNvPr id="4" name="PlaceHolder 3"/>
          <p:cNvSpPr>
            <a:spLocks noGrp="1"/>
          </p:cNvSpPr>
          <p:nvPr>
            <p:ph type="dt" idx="7"/>
          </p:nvPr>
        </p:nvSpPr>
        <p:spPr/>
        <p:txBody>
          <a:bodyPr/>
          <a:p>
            <a:r>
              <a:rPr lang="en-US"/>
              <a:t/>
            </a: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and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23" name="PlaceHolder 2"/>
          <p:cNvSpPr>
            <a:spLocks noGrp="1"/>
          </p:cNvSpPr>
          <p:nvPr>
            <p:ph/>
          </p:nvPr>
        </p:nvSpPr>
        <p:spPr>
          <a:xfrm>
            <a:off x="838080" y="1825560"/>
            <a:ext cx="1051524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4" name="PlaceHolder 3"/>
          <p:cNvSpPr>
            <a:spLocks noGrp="1"/>
          </p:cNvSpPr>
          <p:nvPr>
            <p:ph type="ftr" idx="11"/>
          </p:nvPr>
        </p:nvSpPr>
        <p:spPr/>
        <p:txBody>
          <a:bodyPr/>
          <a:p>
            <a:r>
              <a:t>Footer</a:t>
            </a:r>
          </a:p>
        </p:txBody>
      </p:sp>
      <p:sp>
        <p:nvSpPr>
          <p:cNvPr id="5" name="PlaceHolder 4"/>
          <p:cNvSpPr>
            <a:spLocks noGrp="1"/>
          </p:cNvSpPr>
          <p:nvPr>
            <p:ph type="sldNum" idx="12"/>
          </p:nvPr>
        </p:nvSpPr>
        <p:spPr/>
        <p:txBody>
          <a:bodyPr/>
          <a:p>
            <a:fld id="{EE1E25DC-D93B-4C50-B16D-53592DBA7B96}" type="slidenum">
              <a:t>&lt;#&gt;</a:t>
            </a:fld>
          </a:p>
        </p:txBody>
      </p:sp>
      <p:sp>
        <p:nvSpPr>
          <p:cNvPr id="6" name="PlaceHolder 5"/>
          <p:cNvSpPr>
            <a:spLocks noGrp="1"/>
          </p:cNvSpPr>
          <p:nvPr>
            <p:ph type="dt" idx="10"/>
          </p:nvPr>
        </p:nvSpPr>
        <p:spPr/>
        <p:txBody>
          <a:bodyPr/>
          <a:p>
            <a:r>
              <a:rPr lang="en-US"/>
              <a:t/>
            </a: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Section Header">
    <p:spTree>
      <p:nvGrpSpPr>
        <p:cNvPr id="1" name=""/>
        <p:cNvGrpSpPr/>
        <p:nvPr/>
      </p:nvGrpSpPr>
      <p:grpSpPr>
        <a:xfrm>
          <a:off x="0" y="0"/>
          <a:ext cx="0" cy="0"/>
          <a:chOff x="0" y="0"/>
          <a:chExt cx="0" cy="0"/>
        </a:xfrm>
      </p:grpSpPr>
      <p:sp>
        <p:nvSpPr>
          <p:cNvPr id="2" name="PlaceHolder 1"/>
          <p:cNvSpPr>
            <a:spLocks noGrp="1"/>
          </p:cNvSpPr>
          <p:nvPr>
            <p:ph type="ftr" idx="14"/>
          </p:nvPr>
        </p:nvSpPr>
        <p:spPr/>
        <p:txBody>
          <a:bodyPr/>
          <a:p>
            <a:r>
              <a:t>Footer</a:t>
            </a:r>
          </a:p>
        </p:txBody>
      </p:sp>
      <p:sp>
        <p:nvSpPr>
          <p:cNvPr id="3" name="PlaceHolder 2"/>
          <p:cNvSpPr>
            <a:spLocks noGrp="1"/>
          </p:cNvSpPr>
          <p:nvPr>
            <p:ph type="sldNum" idx="15"/>
          </p:nvPr>
        </p:nvSpPr>
        <p:spPr/>
        <p:txBody>
          <a:bodyPr/>
          <a:p>
            <a:fld id="{E96BC9D6-4319-4872-A2EE-7554378BB961}" type="slidenum">
              <a:t>&lt;#&gt;</a:t>
            </a:fld>
          </a:p>
        </p:txBody>
      </p:sp>
      <p:sp>
        <p:nvSpPr>
          <p:cNvPr id="4" name="PlaceHolder 3"/>
          <p:cNvSpPr>
            <a:spLocks noGrp="1"/>
          </p:cNvSpPr>
          <p:nvPr>
            <p:ph type="dt" idx="13"/>
          </p:nvPr>
        </p:nvSpPr>
        <p:spPr/>
        <p:txBody>
          <a:bodyPr/>
          <a:p>
            <a:r>
              <a:rPr lang="en-US"/>
              <a:t/>
            </a: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wo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36" name="PlaceHolder 2"/>
          <p:cNvSpPr>
            <a:spLocks noGrp="1"/>
          </p:cNvSpPr>
          <p:nvPr>
            <p:ph/>
          </p:nvPr>
        </p:nvSpPr>
        <p:spPr>
          <a:xfrm>
            <a:off x="838080" y="1825560"/>
            <a:ext cx="513108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37" name="PlaceHolder 3"/>
          <p:cNvSpPr>
            <a:spLocks noGrp="1"/>
          </p:cNvSpPr>
          <p:nvPr>
            <p:ph/>
          </p:nvPr>
        </p:nvSpPr>
        <p:spPr>
          <a:xfrm>
            <a:off x="6226200" y="1825560"/>
            <a:ext cx="5131080" cy="4350960"/>
          </a:xfrm>
          <a:prstGeom prst="rect">
            <a:avLst/>
          </a:prstGeom>
          <a:noFill/>
          <a:ln w="0">
            <a:noFill/>
          </a:ln>
        </p:spPr>
        <p:txBody>
          <a:bodyPr lIns="0" rIns="0" tIns="0" bIns="0" anchor="t">
            <a:normAutofit/>
          </a:bodyPr>
          <a:p>
            <a:pPr indent="0">
              <a:lnSpc>
                <a:spcPct val="90000"/>
              </a:lnSpc>
              <a:spcBef>
                <a:spcPts val="1417"/>
              </a:spcBef>
              <a:buNone/>
            </a:pPr>
            <a:endParaRPr b="0" lang="en-US" sz="2800" spc="-1" strike="noStrike">
              <a:solidFill>
                <a:schemeClr val="dk1"/>
              </a:solidFill>
              <a:latin typeface="Calibri"/>
            </a:endParaRPr>
          </a:p>
        </p:txBody>
      </p:sp>
      <p:sp>
        <p:nvSpPr>
          <p:cNvPr id="5" name="PlaceHolder 4"/>
          <p:cNvSpPr>
            <a:spLocks noGrp="1"/>
          </p:cNvSpPr>
          <p:nvPr>
            <p:ph type="ftr" idx="17"/>
          </p:nvPr>
        </p:nvSpPr>
        <p:spPr/>
        <p:txBody>
          <a:bodyPr/>
          <a:p>
            <a:r>
              <a:t>Footer</a:t>
            </a:r>
          </a:p>
        </p:txBody>
      </p:sp>
      <p:sp>
        <p:nvSpPr>
          <p:cNvPr id="6" name="PlaceHolder 5"/>
          <p:cNvSpPr>
            <a:spLocks noGrp="1"/>
          </p:cNvSpPr>
          <p:nvPr>
            <p:ph type="sldNum" idx="18"/>
          </p:nvPr>
        </p:nvSpPr>
        <p:spPr/>
        <p:txBody>
          <a:bodyPr/>
          <a:p>
            <a:fld id="{79201440-194A-4BC9-9EFF-21DDE2FF8DDD}" type="slidenum">
              <a:t>&lt;#&gt;</a:t>
            </a:fld>
          </a:p>
        </p:txBody>
      </p:sp>
      <p:sp>
        <p:nvSpPr>
          <p:cNvPr id="7" name="PlaceHolder 6"/>
          <p:cNvSpPr>
            <a:spLocks noGrp="1"/>
          </p:cNvSpPr>
          <p:nvPr>
            <p:ph type="dt" idx="16"/>
          </p:nvPr>
        </p:nvSpPr>
        <p:spPr/>
        <p:txBody>
          <a:bodyPr/>
          <a:p>
            <a:r>
              <a:rPr lang="en-US"/>
              <a:t/>
            </a: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Comparison">
    <p:spTree>
      <p:nvGrpSpPr>
        <p:cNvPr id="1" name=""/>
        <p:cNvGrpSpPr/>
        <p:nvPr/>
      </p:nvGrpSpPr>
      <p:grpSpPr>
        <a:xfrm>
          <a:off x="0" y="0"/>
          <a:ext cx="0" cy="0"/>
          <a:chOff x="0" y="0"/>
          <a:chExt cx="0" cy="0"/>
        </a:xfrm>
      </p:grpSpPr>
      <p:sp>
        <p:nvSpPr>
          <p:cNvPr id="2" name="PlaceHolder 1"/>
          <p:cNvSpPr>
            <a:spLocks noGrp="1"/>
          </p:cNvSpPr>
          <p:nvPr>
            <p:ph type="ftr" idx="20"/>
          </p:nvPr>
        </p:nvSpPr>
        <p:spPr/>
        <p:txBody>
          <a:bodyPr/>
          <a:p>
            <a:r>
              <a:t>Footer</a:t>
            </a:r>
          </a:p>
        </p:txBody>
      </p:sp>
      <p:sp>
        <p:nvSpPr>
          <p:cNvPr id="3" name="PlaceHolder 2"/>
          <p:cNvSpPr>
            <a:spLocks noGrp="1"/>
          </p:cNvSpPr>
          <p:nvPr>
            <p:ph type="sldNum" idx="21"/>
          </p:nvPr>
        </p:nvSpPr>
        <p:spPr/>
        <p:txBody>
          <a:bodyPr/>
          <a:p>
            <a:fld id="{46CFB2EA-C7C0-4C5D-9227-6DB0B5657BB4}" type="slidenum">
              <a:t>&lt;#&gt;</a:t>
            </a:fld>
          </a:p>
        </p:txBody>
      </p:sp>
      <p:sp>
        <p:nvSpPr>
          <p:cNvPr id="4" name="PlaceHolder 3"/>
          <p:cNvSpPr>
            <a:spLocks noGrp="1"/>
          </p:cNvSpPr>
          <p:nvPr>
            <p:ph type="dt" idx="19"/>
          </p:nvPr>
        </p:nvSpPr>
        <p:spPr/>
        <p:txBody>
          <a:bodyPr/>
          <a:p>
            <a:r>
              <a:rPr lang="en-US"/>
              <a:t/>
            </a: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0" name="PlaceHolder 1"/>
          <p:cNvSpPr>
            <a:spLocks noGrp="1"/>
          </p:cNvSpPr>
          <p:nvPr>
            <p:ph type="title"/>
          </p:nvPr>
        </p:nvSpPr>
        <p:spPr>
          <a:xfrm>
            <a:off x="838080" y="365040"/>
            <a:ext cx="10515240" cy="1325160"/>
          </a:xfrm>
          <a:prstGeom prst="rect">
            <a:avLst/>
          </a:prstGeom>
          <a:noFill/>
          <a:ln w="0">
            <a:noFill/>
          </a:ln>
        </p:spPr>
        <p:txBody>
          <a:bodyPr lIns="0" rIns="0" tIns="0" bIns="0" anchor="ctr">
            <a:noAutofit/>
          </a:bodyPr>
          <a:p>
            <a:pPr indent="0">
              <a:buNone/>
            </a:pPr>
            <a:endParaRPr b="0" lang="en-US" sz="1800" spc="-1" strike="noStrike">
              <a:solidFill>
                <a:schemeClr val="dk1"/>
              </a:solidFill>
              <a:latin typeface="Calibri"/>
            </a:endParaRPr>
          </a:p>
        </p:txBody>
      </p:sp>
      <p:sp>
        <p:nvSpPr>
          <p:cNvPr id="3" name="PlaceHolder 2"/>
          <p:cNvSpPr>
            <a:spLocks noGrp="1"/>
          </p:cNvSpPr>
          <p:nvPr>
            <p:ph type="ftr" idx="23"/>
          </p:nvPr>
        </p:nvSpPr>
        <p:spPr/>
        <p:txBody>
          <a:bodyPr/>
          <a:p>
            <a:r>
              <a:t>Footer</a:t>
            </a:r>
          </a:p>
        </p:txBody>
      </p:sp>
      <p:sp>
        <p:nvSpPr>
          <p:cNvPr id="4" name="PlaceHolder 3"/>
          <p:cNvSpPr>
            <a:spLocks noGrp="1"/>
          </p:cNvSpPr>
          <p:nvPr>
            <p:ph type="sldNum" idx="24"/>
          </p:nvPr>
        </p:nvSpPr>
        <p:spPr/>
        <p:txBody>
          <a:bodyPr/>
          <a:p>
            <a:fld id="{2D22769A-2E64-4BD4-856B-D6CBCC98355B}" type="slidenum">
              <a:t>&lt;#&gt;</a:t>
            </a:fld>
          </a:p>
        </p:txBody>
      </p:sp>
      <p:sp>
        <p:nvSpPr>
          <p:cNvPr id="5" name="PlaceHolder 4"/>
          <p:cNvSpPr>
            <a:spLocks noGrp="1"/>
          </p:cNvSpPr>
          <p:nvPr>
            <p:ph type="dt" idx="22"/>
          </p:nvPr>
        </p:nvSpPr>
        <p:spPr/>
        <p:txBody>
          <a:bodyPr/>
          <a:p>
            <a:r>
              <a:rPr lang="en-US"/>
              <a:t/>
            </a: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p:spTree>
      <p:nvGrpSpPr>
        <p:cNvPr id="1" name=""/>
        <p:cNvGrpSpPr/>
        <p:nvPr/>
      </p:nvGrpSpPr>
      <p:grpSpPr>
        <a:xfrm>
          <a:off x="0" y="0"/>
          <a:ext cx="0" cy="0"/>
          <a:chOff x="0" y="0"/>
          <a:chExt cx="0" cy="0"/>
        </a:xfrm>
      </p:grpSpPr>
      <p:sp>
        <p:nvSpPr>
          <p:cNvPr id="2" name="PlaceHolder 1"/>
          <p:cNvSpPr>
            <a:spLocks noGrp="1"/>
          </p:cNvSpPr>
          <p:nvPr>
            <p:ph type="ftr" idx="26"/>
          </p:nvPr>
        </p:nvSpPr>
        <p:spPr/>
        <p:txBody>
          <a:bodyPr/>
          <a:p>
            <a:r>
              <a:t>Footer</a:t>
            </a:r>
          </a:p>
        </p:txBody>
      </p:sp>
      <p:sp>
        <p:nvSpPr>
          <p:cNvPr id="3" name="PlaceHolder 2"/>
          <p:cNvSpPr>
            <a:spLocks noGrp="1"/>
          </p:cNvSpPr>
          <p:nvPr>
            <p:ph type="sldNum" idx="27"/>
          </p:nvPr>
        </p:nvSpPr>
        <p:spPr/>
        <p:txBody>
          <a:bodyPr/>
          <a:p>
            <a:fld id="{4B9AE03F-63BA-4469-A3ED-73276B79D74C}" type="slidenum">
              <a:t>&lt;#&gt;</a:t>
            </a:fld>
          </a:p>
        </p:txBody>
      </p:sp>
      <p:sp>
        <p:nvSpPr>
          <p:cNvPr id="4" name="PlaceHolder 3"/>
          <p:cNvSpPr>
            <a:spLocks noGrp="1"/>
          </p:cNvSpPr>
          <p:nvPr>
            <p:ph type="dt" idx="25"/>
          </p:nvPr>
        </p:nvSpPr>
        <p:spPr/>
        <p:txBody>
          <a:bodyPr/>
          <a:p>
            <a:r>
              <a:rPr lang="en-US"/>
              <a:t/>
            </a: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
</Relationships>
</file>

<file path=ppt/slideMasters/_rels/slideMaster10.xml.rels><?xml version="1.0" encoding="UTF-8"?>
<Relationships xmlns="http://schemas.openxmlformats.org/package/2006/relationships"><Relationship Id="rId1" Type="http://schemas.openxmlformats.org/officeDocument/2006/relationships/theme" Target="../theme/theme10.xml"/><Relationship Id="rId2" Type="http://schemas.openxmlformats.org/officeDocument/2006/relationships/slideLayout" Target="../slideLayouts/slideLayout10.xml"/>
</Relationships>
</file>

<file path=ppt/slideMasters/_rels/slideMaster11.xml.rels><?xml version="1.0" encoding="UTF-8"?>
<Relationships xmlns="http://schemas.openxmlformats.org/package/2006/relationships"><Relationship Id="rId1" Type="http://schemas.openxmlformats.org/officeDocument/2006/relationships/theme" Target="../theme/theme11.xml"/><Relationship Id="rId2" Type="http://schemas.openxmlformats.org/officeDocument/2006/relationships/slideLayout" Target="../slideLayouts/slideLayout11.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2.xml"/>
</Relationships>
</file>

<file path=ppt/slideMasters/_rels/slideMaster3.xml.rels><?xml version="1.0" encoding="UTF-8"?>
<Relationships xmlns="http://schemas.openxmlformats.org/package/2006/relationships"><Relationship Id="rId1" Type="http://schemas.openxmlformats.org/officeDocument/2006/relationships/theme" Target="../theme/theme3.xml"/><Relationship Id="rId2" Type="http://schemas.openxmlformats.org/officeDocument/2006/relationships/slideLayout" Target="../slideLayouts/slideLayout3.xml"/>
</Relationships>
</file>

<file path=ppt/slideMasters/_rels/slideMaster4.xml.rels><?xml version="1.0" encoding="UTF-8"?>
<Relationships xmlns="http://schemas.openxmlformats.org/package/2006/relationships"><Relationship Id="rId1" Type="http://schemas.openxmlformats.org/officeDocument/2006/relationships/theme" Target="../theme/theme4.xml"/><Relationship Id="rId2" Type="http://schemas.openxmlformats.org/officeDocument/2006/relationships/slideLayout" Target="../slideLayouts/slideLayout4.xml"/>
</Relationships>
</file>

<file path=ppt/slideMasters/_rels/slideMaster5.xml.rels><?xml version="1.0" encoding="UTF-8"?>
<Relationships xmlns="http://schemas.openxmlformats.org/package/2006/relationships"><Relationship Id="rId1" Type="http://schemas.openxmlformats.org/officeDocument/2006/relationships/theme" Target="../theme/theme5.xml"/><Relationship Id="rId2" Type="http://schemas.openxmlformats.org/officeDocument/2006/relationships/slideLayout" Target="../slideLayouts/slideLayout5.xml"/>
</Relationships>
</file>

<file path=ppt/slideMasters/_rels/slideMaster6.xml.rels><?xml version="1.0" encoding="UTF-8"?>
<Relationships xmlns="http://schemas.openxmlformats.org/package/2006/relationships"><Relationship Id="rId1" Type="http://schemas.openxmlformats.org/officeDocument/2006/relationships/theme" Target="../theme/theme6.xml"/><Relationship Id="rId2" Type="http://schemas.openxmlformats.org/officeDocument/2006/relationships/slideLayout" Target="../slideLayouts/slideLayout6.xml"/>
</Relationships>
</file>

<file path=ppt/slideMasters/_rels/slideMaster7.xml.rels><?xml version="1.0" encoding="UTF-8"?>
<Relationships xmlns="http://schemas.openxmlformats.org/package/2006/relationships"><Relationship Id="rId1" Type="http://schemas.openxmlformats.org/officeDocument/2006/relationships/theme" Target="../theme/theme7.xml"/><Relationship Id="rId2" Type="http://schemas.openxmlformats.org/officeDocument/2006/relationships/slideLayout" Target="../slideLayouts/slideLayout7.xml"/>
</Relationships>
</file>

<file path=ppt/slideMasters/_rels/slideMaster8.xml.rels><?xml version="1.0" encoding="UTF-8"?>
<Relationships xmlns="http://schemas.openxmlformats.org/package/2006/relationships"><Relationship Id="rId1" Type="http://schemas.openxmlformats.org/officeDocument/2006/relationships/theme" Target="../theme/theme8.xml"/><Relationship Id="rId2" Type="http://schemas.openxmlformats.org/officeDocument/2006/relationships/slideLayout" Target="../slideLayouts/slideLayout8.xml"/>
</Relationships>
</file>

<file path=ppt/slideMasters/_rels/slideMaster9.xml.rels><?xml version="1.0" encoding="UTF-8"?>
<Relationships xmlns="http://schemas.openxmlformats.org/package/2006/relationships"><Relationship Id="rId1" Type="http://schemas.openxmlformats.org/officeDocument/2006/relationships/theme" Target="../theme/theme9.xml"/><Relationship Id="rId2" Type="http://schemas.openxmlformats.org/officeDocument/2006/relationships/slideLayout" Target="../slideLayouts/slideLayout9.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1523880" y="1122480"/>
            <a:ext cx="9143640" cy="2387160"/>
          </a:xfrm>
          <a:prstGeom prst="rect">
            <a:avLst/>
          </a:prstGeom>
          <a:noFill/>
          <a:ln w="0">
            <a:noFill/>
          </a:ln>
        </p:spPr>
        <p:txBody>
          <a:bodyPr lIns="91440" rIns="91440" tIns="45720" bIns="45720" anchor="b">
            <a:noAutofit/>
          </a:bodyPr>
          <a:p>
            <a:pPr indent="0" algn="ctr" defTabSz="914400">
              <a:lnSpc>
                <a:spcPct val="90000"/>
              </a:lnSpc>
              <a:buNone/>
            </a:pPr>
            <a:r>
              <a:rPr b="0" lang="en-US" sz="6000" spc="-1" strike="noStrike">
                <a:solidFill>
                  <a:schemeClr val="dk1"/>
                </a:solidFill>
                <a:latin typeface="Calibri Light"/>
              </a:rPr>
              <a:t>Click to edit Master title style</a:t>
            </a:r>
            <a:endParaRPr b="0" lang="en-US" sz="6000" spc="-1" strike="noStrike">
              <a:solidFill>
                <a:schemeClr val="dk1"/>
              </a:solidFill>
              <a:latin typeface="Calibri"/>
            </a:endParaRPr>
          </a:p>
        </p:txBody>
      </p:sp>
      <p:sp>
        <p:nvSpPr>
          <p:cNvPr id="1" name="PlaceHolder 2"/>
          <p:cNvSpPr>
            <a:spLocks noGrp="1"/>
          </p:cNvSpPr>
          <p:nvPr>
            <p:ph type="dt" idx="1"/>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 name="PlaceHolder 3"/>
          <p:cNvSpPr>
            <a:spLocks noGrp="1"/>
          </p:cNvSpPr>
          <p:nvPr>
            <p:ph type="ftr" idx="2"/>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 name="PlaceHolder 4"/>
          <p:cNvSpPr>
            <a:spLocks noGrp="1"/>
          </p:cNvSpPr>
          <p:nvPr>
            <p:ph type="sldNum" idx="3"/>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52C9F7C4-A8E2-4FCC-A2BC-AC959F294345}"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
        <p:nvSpPr>
          <p:cNvPr id="4" name="PlaceHolder 5"/>
          <p:cNvSpPr>
            <a:spLocks noGrp="1"/>
          </p:cNvSpPr>
          <p:nvPr>
            <p:ph type="body"/>
          </p:nvPr>
        </p:nvSpPr>
        <p:spPr>
          <a:xfrm>
            <a:off x="609480" y="1604520"/>
            <a:ext cx="10972440" cy="3977280"/>
          </a:xfrm>
          <a:prstGeom prst="rect">
            <a:avLst/>
          </a:prstGeom>
          <a:noFill/>
          <a:ln w="0">
            <a:noFill/>
          </a:ln>
        </p:spPr>
        <p:txBody>
          <a:bodyPr lIns="0" rIns="0" tIns="0" bIns="0" anchor="t">
            <a:normAutofit/>
          </a:bodyPr>
          <a:p>
            <a:pPr marL="432000" indent="-324000">
              <a:lnSpc>
                <a:spcPct val="90000"/>
              </a:lnSpc>
              <a:spcBef>
                <a:spcPts val="1417"/>
              </a:spcBef>
              <a:buClr>
                <a:srgbClr val="000000"/>
              </a:buClr>
              <a:buSzPct val="45000"/>
              <a:buFont typeface="Wingdings" charset="2"/>
              <a:buChar char=""/>
            </a:pPr>
            <a:r>
              <a:rPr b="0" lang="en-US" sz="2800" spc="-1" strike="noStrike">
                <a:solidFill>
                  <a:schemeClr val="dk1"/>
                </a:solidFill>
                <a:latin typeface="Calibri"/>
              </a:rPr>
              <a:t>Click to edit the outline text format</a:t>
            </a:r>
            <a:endParaRPr b="0" lang="en-US" sz="2800" spc="-1" strike="noStrike">
              <a:solidFill>
                <a:schemeClr val="dk1"/>
              </a:solidFill>
              <a:latin typeface="Calibri"/>
            </a:endParaRPr>
          </a:p>
          <a:p>
            <a:pPr lvl="1" marL="864000" indent="-324000">
              <a:lnSpc>
                <a:spcPct val="90000"/>
              </a:lnSpc>
              <a:spcBef>
                <a:spcPts val="1134"/>
              </a:spcBef>
              <a:buClr>
                <a:srgbClr val="000000"/>
              </a:buClr>
              <a:buSzPct val="75000"/>
              <a:buFont typeface="Symbol" charset="2"/>
              <a:buChar char=""/>
            </a:pPr>
            <a:r>
              <a:rPr b="0" lang="en-US" sz="2000" spc="-1" strike="noStrike">
                <a:solidFill>
                  <a:schemeClr val="dk1"/>
                </a:solidFill>
                <a:latin typeface="Calibri"/>
              </a:rPr>
              <a:t>Second Outline Level</a:t>
            </a:r>
            <a:endParaRPr b="0" lang="en-US" sz="2000" spc="-1" strike="noStrike">
              <a:solidFill>
                <a:schemeClr val="dk1"/>
              </a:solidFill>
              <a:latin typeface="Calibri"/>
            </a:endParaRPr>
          </a:p>
          <a:p>
            <a:pPr lvl="2" marL="1296000" indent="-288000">
              <a:lnSpc>
                <a:spcPct val="90000"/>
              </a:lnSpc>
              <a:spcBef>
                <a:spcPts val="850"/>
              </a:spcBef>
              <a:buClr>
                <a:srgbClr val="000000"/>
              </a:buClr>
              <a:buSzPct val="45000"/>
              <a:buFont typeface="Wingdings" charset="2"/>
              <a:buChar char=""/>
            </a:pPr>
            <a:r>
              <a:rPr b="0" lang="en-US" sz="1800" spc="-1" strike="noStrike">
                <a:solidFill>
                  <a:schemeClr val="dk1"/>
                </a:solidFill>
                <a:latin typeface="Calibri"/>
              </a:rPr>
              <a:t>Third Outline Level</a:t>
            </a:r>
            <a:endParaRPr b="0" lang="en-US" sz="1800" spc="-1" strike="noStrike">
              <a:solidFill>
                <a:schemeClr val="dk1"/>
              </a:solidFill>
              <a:latin typeface="Calibri"/>
            </a:endParaRPr>
          </a:p>
          <a:p>
            <a:pPr lvl="3" marL="1728000" indent="-216000">
              <a:lnSpc>
                <a:spcPct val="90000"/>
              </a:lnSpc>
              <a:spcBef>
                <a:spcPts val="567"/>
              </a:spcBef>
              <a:buClr>
                <a:srgbClr val="000000"/>
              </a:buClr>
              <a:buSzPct val="75000"/>
              <a:buFont typeface="Symbol" charset="2"/>
              <a:buChar char=""/>
            </a:pPr>
            <a:r>
              <a:rPr b="0" lang="en-US" sz="1800" spc="-1" strike="noStrike">
                <a:solidFill>
                  <a:schemeClr val="dk1"/>
                </a:solidFill>
                <a:latin typeface="Calibri"/>
              </a:rPr>
              <a:t>Fourth Outline Level</a:t>
            </a:r>
            <a:endParaRPr b="0" lang="en-US" sz="1800" spc="-1" strike="noStrike">
              <a:solidFill>
                <a:schemeClr val="dk1"/>
              </a:solidFill>
              <a:latin typeface="Calibri"/>
            </a:endParaRPr>
          </a:p>
          <a:p>
            <a:pPr lvl="4" marL="2160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Fifth Outline Level</a:t>
            </a:r>
            <a:endParaRPr b="0" lang="en-US" sz="2000" spc="-1" strike="noStrike">
              <a:solidFill>
                <a:schemeClr val="dk1"/>
              </a:solidFill>
              <a:latin typeface="Calibri"/>
            </a:endParaRPr>
          </a:p>
          <a:p>
            <a:pPr lvl="5" marL="2592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Sixth Outline Level</a:t>
            </a:r>
            <a:endParaRPr b="0" lang="en-US" sz="2000" spc="-1" strike="noStrike">
              <a:solidFill>
                <a:schemeClr val="dk1"/>
              </a:solidFill>
              <a:latin typeface="Calibri"/>
            </a:endParaRPr>
          </a:p>
          <a:p>
            <a:pPr lvl="6" marL="3024000" indent="-216000">
              <a:lnSpc>
                <a:spcPct val="90000"/>
              </a:lnSpc>
              <a:spcBef>
                <a:spcPts val="283"/>
              </a:spcBef>
              <a:buClr>
                <a:srgbClr val="000000"/>
              </a:buClr>
              <a:buSzPct val="45000"/>
              <a:buFont typeface="Wingdings" charset="2"/>
              <a:buChar char=""/>
            </a:pPr>
            <a:r>
              <a:rPr b="0" lang="en-US" sz="2000" spc="-1" strike="noStrike">
                <a:solidFill>
                  <a:schemeClr val="dk1"/>
                </a:solidFill>
                <a:latin typeface="Calibri"/>
              </a:rPr>
              <a:t>Seventh Outline Level</a:t>
            </a:r>
            <a:endParaRPr b="0" lang="en-US" sz="2000" spc="-1" strike="noStrike">
              <a:solidFill>
                <a:schemeClr val="dk1"/>
              </a:solidFill>
              <a:latin typeface="Calibri"/>
            </a:endParaRPr>
          </a:p>
        </p:txBody>
      </p:sp>
    </p:spTree>
  </p:cSld>
  <p:clrMap bg1="lt1" bg2="lt2" tx1="dk1" tx2="dk2" accent1="accent1" accent2="accent2" accent3="accent3" accent4="accent4" accent5="accent5" accent6="accent6" hlink="hlink" folHlink="folHlink"/>
  <p:sldLayoutIdLst>
    <p:sldLayoutId id="2147483649" r:id="rId2"/>
  </p:sldLayoutIdLst>
</p:sldMaster>
</file>

<file path=ppt/slideMasters/slideMaster10.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4" name="PlaceHolder 1"/>
          <p:cNvSpPr>
            <a:spLocks noGrp="1"/>
          </p:cNvSpPr>
          <p:nvPr>
            <p:ph type="title"/>
          </p:nvPr>
        </p:nvSpPr>
        <p:spPr>
          <a:xfrm>
            <a:off x="839880" y="457200"/>
            <a:ext cx="3931920" cy="1599840"/>
          </a:xfrm>
          <a:prstGeom prst="rect">
            <a:avLst/>
          </a:prstGeom>
          <a:noFill/>
          <a:ln w="0">
            <a:noFill/>
          </a:ln>
        </p:spPr>
        <p:txBody>
          <a:bodyPr lIns="91440" rIns="91440" tIns="45720" bIns="45720" anchor="b">
            <a:noAutofit/>
          </a:bodyPr>
          <a:p>
            <a:pPr indent="0" defTabSz="914400">
              <a:lnSpc>
                <a:spcPct val="90000"/>
              </a:lnSpc>
              <a:buNone/>
            </a:pPr>
            <a:r>
              <a:rPr b="0" lang="en-US" sz="3200" spc="-1" strike="noStrike">
                <a:solidFill>
                  <a:schemeClr val="dk1"/>
                </a:solidFill>
                <a:latin typeface="Calibri Light"/>
              </a:rPr>
              <a:t>Click to edit Master title style</a:t>
            </a:r>
            <a:endParaRPr b="0" lang="en-US" sz="3200" spc="-1" strike="noStrike">
              <a:solidFill>
                <a:schemeClr val="dk1"/>
              </a:solidFill>
              <a:latin typeface="Calibri"/>
            </a:endParaRPr>
          </a:p>
        </p:txBody>
      </p:sp>
      <p:sp>
        <p:nvSpPr>
          <p:cNvPr id="55" name="PlaceHolder 2"/>
          <p:cNvSpPr>
            <a:spLocks noGrp="1"/>
          </p:cNvSpPr>
          <p:nvPr>
            <p:ph type="body"/>
          </p:nvPr>
        </p:nvSpPr>
        <p:spPr>
          <a:xfrm>
            <a:off x="5183280" y="987480"/>
            <a:ext cx="6171840" cy="487332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3200" spc="-1" strike="noStrike">
                <a:solidFill>
                  <a:schemeClr val="dk1"/>
                </a:solidFill>
                <a:latin typeface="Calibri"/>
              </a:rPr>
              <a:t>Click to edit Master text styles</a:t>
            </a:r>
            <a:endParaRPr b="0" lang="en-US" sz="32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800" spc="-1" strike="noStrike">
                <a:solidFill>
                  <a:schemeClr val="dk1"/>
                </a:solidFill>
                <a:latin typeface="Calibri"/>
              </a:rPr>
              <a:t>Second level</a:t>
            </a:r>
            <a:endParaRPr b="0" lang="en-US" sz="28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Third level</a:t>
            </a:r>
            <a:endParaRPr b="0" lang="en-US" sz="24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Fourth level</a:t>
            </a:r>
            <a:endParaRPr b="0" lang="en-US" sz="20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Fifth level</a:t>
            </a:r>
            <a:endParaRPr b="0" lang="en-US" sz="2000" spc="-1" strike="noStrike">
              <a:solidFill>
                <a:schemeClr val="dk1"/>
              </a:solidFill>
              <a:latin typeface="Calibri"/>
            </a:endParaRPr>
          </a:p>
        </p:txBody>
      </p:sp>
      <p:sp>
        <p:nvSpPr>
          <p:cNvPr id="56" name="PlaceHolder 3"/>
          <p:cNvSpPr>
            <a:spLocks noGrp="1"/>
          </p:cNvSpPr>
          <p:nvPr>
            <p:ph type="body"/>
          </p:nvPr>
        </p:nvSpPr>
        <p:spPr>
          <a:xfrm>
            <a:off x="839880" y="2057400"/>
            <a:ext cx="3931920" cy="38113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1600" spc="-1" strike="noStrike">
                <a:solidFill>
                  <a:schemeClr val="dk1"/>
                </a:solidFill>
                <a:latin typeface="Calibri"/>
              </a:rPr>
              <a:t>Click to edit Master text styles</a:t>
            </a:r>
            <a:endParaRPr b="0" lang="en-US" sz="1600" spc="-1" strike="noStrike">
              <a:solidFill>
                <a:schemeClr val="dk1"/>
              </a:solidFill>
              <a:latin typeface="Calibri"/>
            </a:endParaRPr>
          </a:p>
        </p:txBody>
      </p:sp>
      <p:sp>
        <p:nvSpPr>
          <p:cNvPr id="57" name="PlaceHolder 4"/>
          <p:cNvSpPr>
            <a:spLocks noGrp="1"/>
          </p:cNvSpPr>
          <p:nvPr>
            <p:ph type="dt" idx="28"/>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58" name="PlaceHolder 5"/>
          <p:cNvSpPr>
            <a:spLocks noGrp="1"/>
          </p:cNvSpPr>
          <p:nvPr>
            <p:ph type="ftr" idx="29"/>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59" name="PlaceHolder 6"/>
          <p:cNvSpPr>
            <a:spLocks noGrp="1"/>
          </p:cNvSpPr>
          <p:nvPr>
            <p:ph type="sldNum" idx="30"/>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81D54BA8-4BC3-4867-A968-C6ED0F1B80AC}"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7" r:id="rId2"/>
  </p:sldLayoutIdLst>
</p:sldMaster>
</file>

<file path=ppt/slideMasters/slideMaster1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0" name="PlaceHolder 1"/>
          <p:cNvSpPr>
            <a:spLocks noGrp="1"/>
          </p:cNvSpPr>
          <p:nvPr>
            <p:ph type="title"/>
          </p:nvPr>
        </p:nvSpPr>
        <p:spPr>
          <a:xfrm>
            <a:off x="839880" y="457200"/>
            <a:ext cx="3931920" cy="1599840"/>
          </a:xfrm>
          <a:prstGeom prst="rect">
            <a:avLst/>
          </a:prstGeom>
          <a:noFill/>
          <a:ln w="0">
            <a:noFill/>
          </a:ln>
        </p:spPr>
        <p:txBody>
          <a:bodyPr lIns="91440" rIns="91440" tIns="45720" bIns="45720" anchor="b">
            <a:noAutofit/>
          </a:bodyPr>
          <a:p>
            <a:pPr indent="0" defTabSz="914400">
              <a:lnSpc>
                <a:spcPct val="90000"/>
              </a:lnSpc>
              <a:buNone/>
            </a:pPr>
            <a:r>
              <a:rPr b="0" lang="en-US" sz="3200" spc="-1" strike="noStrike">
                <a:solidFill>
                  <a:schemeClr val="dk1"/>
                </a:solidFill>
                <a:latin typeface="Calibri Light"/>
              </a:rPr>
              <a:t>Click to edit Master title style</a:t>
            </a:r>
            <a:endParaRPr b="0" lang="en-US" sz="3200" spc="-1" strike="noStrike">
              <a:solidFill>
                <a:schemeClr val="dk1"/>
              </a:solidFill>
              <a:latin typeface="Calibri"/>
            </a:endParaRPr>
          </a:p>
        </p:txBody>
      </p:sp>
      <p:sp>
        <p:nvSpPr>
          <p:cNvPr id="61" name="PlaceHolder 2"/>
          <p:cNvSpPr>
            <a:spLocks noGrp="1"/>
          </p:cNvSpPr>
          <p:nvPr>
            <p:ph type="body"/>
          </p:nvPr>
        </p:nvSpPr>
        <p:spPr>
          <a:xfrm>
            <a:off x="5183280" y="987480"/>
            <a:ext cx="6171840" cy="4873320"/>
          </a:xfrm>
          <a:prstGeom prst="rect">
            <a:avLst/>
          </a:prstGeom>
          <a:noFill/>
          <a:ln w="0">
            <a:noFill/>
          </a:ln>
        </p:spPr>
        <p:txBody>
          <a:bodyPr lIns="90000" rIns="90000" tIns="45000" bIns="45000" anchor="t">
            <a:noAutofit/>
          </a:bodyPr>
          <a:p>
            <a:pPr marL="432000" indent="-324000">
              <a:lnSpc>
                <a:spcPct val="90000"/>
              </a:lnSpc>
              <a:spcBef>
                <a:spcPts val="1417"/>
              </a:spcBef>
              <a:buClr>
                <a:srgbClr val="000000"/>
              </a:buClr>
              <a:buSzPct val="45000"/>
              <a:buFont typeface="Wingdings" charset="2"/>
              <a:buChar char=""/>
            </a:pPr>
            <a:r>
              <a:rPr b="0" lang="en-US" sz="3200" spc="-1" strike="noStrike">
                <a:solidFill>
                  <a:schemeClr val="dk1"/>
                </a:solidFill>
                <a:latin typeface="Calibri"/>
              </a:rPr>
              <a:t>Click to edit the outline text format</a:t>
            </a:r>
            <a:endParaRPr b="0" lang="en-US" sz="3200" spc="-1" strike="noStrike">
              <a:solidFill>
                <a:schemeClr val="dk1"/>
              </a:solidFill>
              <a:latin typeface="Calibri"/>
            </a:endParaRPr>
          </a:p>
          <a:p>
            <a:pPr lvl="1" marL="864000" indent="-324000">
              <a:lnSpc>
                <a:spcPct val="90000"/>
              </a:lnSpc>
              <a:spcBef>
                <a:spcPts val="1134"/>
              </a:spcBef>
              <a:buClr>
                <a:srgbClr val="000000"/>
              </a:buClr>
              <a:buSzPct val="75000"/>
              <a:buFont typeface="Symbol" charset="2"/>
              <a:buChar char=""/>
            </a:pPr>
            <a:r>
              <a:rPr b="0" lang="en-US" sz="3200" spc="-1" strike="noStrike">
                <a:solidFill>
                  <a:schemeClr val="dk1"/>
                </a:solidFill>
                <a:latin typeface="Calibri"/>
              </a:rPr>
              <a:t>Second Outline Level</a:t>
            </a:r>
            <a:endParaRPr b="0" lang="en-US" sz="3200" spc="-1" strike="noStrike">
              <a:solidFill>
                <a:schemeClr val="dk1"/>
              </a:solidFill>
              <a:latin typeface="Calibri"/>
            </a:endParaRPr>
          </a:p>
          <a:p>
            <a:pPr lvl="2" marL="1296000" indent="-288000">
              <a:lnSpc>
                <a:spcPct val="90000"/>
              </a:lnSpc>
              <a:spcBef>
                <a:spcPts val="850"/>
              </a:spcBef>
              <a:buClr>
                <a:srgbClr val="000000"/>
              </a:buClr>
              <a:buSzPct val="45000"/>
              <a:buFont typeface="Wingdings" charset="2"/>
              <a:buChar char=""/>
            </a:pPr>
            <a:r>
              <a:rPr b="0" lang="en-US" sz="3200" spc="-1" strike="noStrike">
                <a:solidFill>
                  <a:schemeClr val="dk1"/>
                </a:solidFill>
                <a:latin typeface="Calibri"/>
              </a:rPr>
              <a:t>Third Outline Level</a:t>
            </a:r>
            <a:endParaRPr b="0" lang="en-US" sz="3200" spc="-1" strike="noStrike">
              <a:solidFill>
                <a:schemeClr val="dk1"/>
              </a:solidFill>
              <a:latin typeface="Calibri"/>
            </a:endParaRPr>
          </a:p>
          <a:p>
            <a:pPr lvl="3" marL="1728000" indent="-216000">
              <a:lnSpc>
                <a:spcPct val="90000"/>
              </a:lnSpc>
              <a:spcBef>
                <a:spcPts val="567"/>
              </a:spcBef>
              <a:buClr>
                <a:srgbClr val="000000"/>
              </a:buClr>
              <a:buSzPct val="75000"/>
              <a:buFont typeface="Symbol" charset="2"/>
              <a:buChar char=""/>
            </a:pPr>
            <a:r>
              <a:rPr b="0" lang="en-US" sz="3200" spc="-1" strike="noStrike">
                <a:solidFill>
                  <a:schemeClr val="dk1"/>
                </a:solidFill>
                <a:latin typeface="Calibri"/>
              </a:rPr>
              <a:t>Fourth Outline Level</a:t>
            </a:r>
            <a:endParaRPr b="0" lang="en-US" sz="3200" spc="-1" strike="noStrike">
              <a:solidFill>
                <a:schemeClr val="dk1"/>
              </a:solidFill>
              <a:latin typeface="Calibri"/>
            </a:endParaRPr>
          </a:p>
          <a:p>
            <a:pPr lvl="4" marL="2160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Fifth Outline Level</a:t>
            </a:r>
            <a:endParaRPr b="0" lang="en-US" sz="3200" spc="-1" strike="noStrike">
              <a:solidFill>
                <a:schemeClr val="dk1"/>
              </a:solidFill>
              <a:latin typeface="Calibri"/>
            </a:endParaRPr>
          </a:p>
          <a:p>
            <a:pPr lvl="5" marL="2592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Sixth Outline Level</a:t>
            </a:r>
            <a:endParaRPr b="0" lang="en-US" sz="3200" spc="-1" strike="noStrike">
              <a:solidFill>
                <a:schemeClr val="dk1"/>
              </a:solidFill>
              <a:latin typeface="Calibri"/>
            </a:endParaRPr>
          </a:p>
          <a:p>
            <a:pPr lvl="6" marL="3024000" indent="-216000">
              <a:lnSpc>
                <a:spcPct val="90000"/>
              </a:lnSpc>
              <a:spcBef>
                <a:spcPts val="283"/>
              </a:spcBef>
              <a:buClr>
                <a:srgbClr val="000000"/>
              </a:buClr>
              <a:buSzPct val="45000"/>
              <a:buFont typeface="Wingdings" charset="2"/>
              <a:buChar char=""/>
            </a:pPr>
            <a:r>
              <a:rPr b="0" lang="en-US" sz="3200" spc="-1" strike="noStrike">
                <a:solidFill>
                  <a:schemeClr val="dk1"/>
                </a:solidFill>
                <a:latin typeface="Calibri"/>
              </a:rPr>
              <a:t>Seventh Outline Level</a:t>
            </a:r>
            <a:endParaRPr b="0" lang="en-US" sz="3200" spc="-1" strike="noStrike">
              <a:solidFill>
                <a:schemeClr val="dk1"/>
              </a:solidFill>
              <a:latin typeface="Calibri"/>
            </a:endParaRPr>
          </a:p>
        </p:txBody>
      </p:sp>
      <p:sp>
        <p:nvSpPr>
          <p:cNvPr id="62" name="PlaceHolder 3"/>
          <p:cNvSpPr>
            <a:spLocks noGrp="1"/>
          </p:cNvSpPr>
          <p:nvPr>
            <p:ph type="body"/>
          </p:nvPr>
        </p:nvSpPr>
        <p:spPr>
          <a:xfrm>
            <a:off x="839880" y="2057400"/>
            <a:ext cx="3931920" cy="381132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1600" spc="-1" strike="noStrike">
                <a:solidFill>
                  <a:schemeClr val="dk1"/>
                </a:solidFill>
                <a:latin typeface="Calibri"/>
              </a:rPr>
              <a:t>Click to edit Master text styles</a:t>
            </a:r>
            <a:endParaRPr b="0" lang="en-US" sz="1600" spc="-1" strike="noStrike">
              <a:solidFill>
                <a:schemeClr val="dk1"/>
              </a:solidFill>
              <a:latin typeface="Calibri"/>
            </a:endParaRPr>
          </a:p>
        </p:txBody>
      </p:sp>
      <p:sp>
        <p:nvSpPr>
          <p:cNvPr id="63" name="PlaceHolder 4"/>
          <p:cNvSpPr>
            <a:spLocks noGrp="1"/>
          </p:cNvSpPr>
          <p:nvPr>
            <p:ph type="dt" idx="31"/>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64" name="PlaceHolder 5"/>
          <p:cNvSpPr>
            <a:spLocks noGrp="1"/>
          </p:cNvSpPr>
          <p:nvPr>
            <p:ph type="ftr" idx="32"/>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65" name="PlaceHolder 6"/>
          <p:cNvSpPr>
            <a:spLocks noGrp="1"/>
          </p:cNvSpPr>
          <p:nvPr>
            <p:ph type="sldNum" idx="33"/>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C622EF5E-747C-49EF-B2CA-02C3D5BD7BB5}"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9" r:id="rId2"/>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7"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8" name="PlaceHolder 2"/>
          <p:cNvSpPr>
            <a:spLocks noGrp="1"/>
          </p:cNvSpPr>
          <p:nvPr>
            <p:ph type="body"/>
          </p:nvPr>
        </p:nvSpPr>
        <p:spPr>
          <a:xfrm>
            <a:off x="838080" y="1825560"/>
            <a:ext cx="10515240" cy="435096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9" name="PlaceHolder 3"/>
          <p:cNvSpPr>
            <a:spLocks noGrp="1"/>
          </p:cNvSpPr>
          <p:nvPr>
            <p:ph type="dt" idx="4"/>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10" name="PlaceHolder 4"/>
          <p:cNvSpPr>
            <a:spLocks noGrp="1"/>
          </p:cNvSpPr>
          <p:nvPr>
            <p:ph type="ftr" idx="5"/>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1" name="PlaceHolder 5"/>
          <p:cNvSpPr>
            <a:spLocks noGrp="1"/>
          </p:cNvSpPr>
          <p:nvPr>
            <p:ph type="sldNum" idx="6"/>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D47CDD66-F8D6-4027-A3A8-9552E72F5E5F}"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1" r:id="rId2"/>
  </p:sldLayoutIdLst>
</p:sldMaster>
</file>

<file path=ppt/slideMasters/slideMaster3.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2" name="PlaceHolder 1"/>
          <p:cNvSpPr>
            <a:spLocks noGrp="1"/>
          </p:cNvSpPr>
          <p:nvPr>
            <p:ph type="title"/>
          </p:nvPr>
        </p:nvSpPr>
        <p:spPr>
          <a:xfrm>
            <a:off x="8724960" y="365040"/>
            <a:ext cx="2628720" cy="5811480"/>
          </a:xfrm>
          <a:prstGeom prst="rect">
            <a:avLst/>
          </a:prstGeom>
          <a:noFill/>
          <a:ln w="0">
            <a:noFill/>
          </a:ln>
        </p:spPr>
        <p:txBody>
          <a:bodyPr lIns="91440" rIns="91440" tIns="45720" bIns="45720" anchor="ctr" vert="eaVert">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13" name="PlaceHolder 2"/>
          <p:cNvSpPr>
            <a:spLocks noGrp="1"/>
          </p:cNvSpPr>
          <p:nvPr>
            <p:ph type="body"/>
          </p:nvPr>
        </p:nvSpPr>
        <p:spPr>
          <a:xfrm>
            <a:off x="838080" y="365040"/>
            <a:ext cx="7733880" cy="5811480"/>
          </a:xfrm>
          <a:prstGeom prst="rect">
            <a:avLst/>
          </a:prstGeom>
          <a:noFill/>
          <a:ln w="0">
            <a:noFill/>
          </a:ln>
        </p:spPr>
        <p:txBody>
          <a:bodyPr lIns="91440" rIns="91440" tIns="45720" bIns="45720" anchor="t" vert="eaVe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14" name="PlaceHolder 3"/>
          <p:cNvSpPr>
            <a:spLocks noGrp="1"/>
          </p:cNvSpPr>
          <p:nvPr>
            <p:ph type="dt" idx="7"/>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15" name="PlaceHolder 4"/>
          <p:cNvSpPr>
            <a:spLocks noGrp="1"/>
          </p:cNvSpPr>
          <p:nvPr>
            <p:ph type="ftr" idx="8"/>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16" name="PlaceHolder 5"/>
          <p:cNvSpPr>
            <a:spLocks noGrp="1"/>
          </p:cNvSpPr>
          <p:nvPr>
            <p:ph type="sldNum" idx="9"/>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F46D0D7F-C709-42B3-8DFC-34D53D274223}"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3" r:id="rId2"/>
  </p:sldLayoutIdLst>
</p:sldMaster>
</file>

<file path=ppt/slideMasters/slideMaster4.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17"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18" name="PlaceHolder 2"/>
          <p:cNvSpPr>
            <a:spLocks noGrp="1"/>
          </p:cNvSpPr>
          <p:nvPr>
            <p:ph type="body"/>
          </p:nvPr>
        </p:nvSpPr>
        <p:spPr>
          <a:xfrm>
            <a:off x="838080" y="1825560"/>
            <a:ext cx="1051524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19" name="PlaceHolder 3"/>
          <p:cNvSpPr>
            <a:spLocks noGrp="1"/>
          </p:cNvSpPr>
          <p:nvPr>
            <p:ph type="dt" idx="10"/>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0" name="PlaceHolder 4"/>
          <p:cNvSpPr>
            <a:spLocks noGrp="1"/>
          </p:cNvSpPr>
          <p:nvPr>
            <p:ph type="ftr" idx="11"/>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1" name="PlaceHolder 5"/>
          <p:cNvSpPr>
            <a:spLocks noGrp="1"/>
          </p:cNvSpPr>
          <p:nvPr>
            <p:ph type="sldNum" idx="12"/>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EB2C5B66-8747-4F3E-B7F7-F6DB41B148C7}"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5" r:id="rId2"/>
  </p:sldLayoutIdLst>
</p:sldMaster>
</file>

<file path=ppt/slideMasters/slideMaster5.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4" name="PlaceHolder 1"/>
          <p:cNvSpPr>
            <a:spLocks noGrp="1"/>
          </p:cNvSpPr>
          <p:nvPr>
            <p:ph type="title"/>
          </p:nvPr>
        </p:nvSpPr>
        <p:spPr>
          <a:xfrm>
            <a:off x="831960" y="1709640"/>
            <a:ext cx="10515240" cy="2852280"/>
          </a:xfrm>
          <a:prstGeom prst="rect">
            <a:avLst/>
          </a:prstGeom>
          <a:noFill/>
          <a:ln w="0">
            <a:noFill/>
          </a:ln>
        </p:spPr>
        <p:txBody>
          <a:bodyPr lIns="91440" rIns="91440" tIns="45720" bIns="45720" anchor="b">
            <a:noAutofit/>
          </a:bodyPr>
          <a:p>
            <a:pPr indent="0" defTabSz="914400">
              <a:lnSpc>
                <a:spcPct val="90000"/>
              </a:lnSpc>
              <a:buNone/>
            </a:pPr>
            <a:r>
              <a:rPr b="0" lang="en-US" sz="6000" spc="-1" strike="noStrike">
                <a:solidFill>
                  <a:schemeClr val="dk1"/>
                </a:solidFill>
                <a:latin typeface="Calibri Light"/>
              </a:rPr>
              <a:t>Click to edit Master title style</a:t>
            </a:r>
            <a:endParaRPr b="0" lang="en-US" sz="6000" spc="-1" strike="noStrike">
              <a:solidFill>
                <a:schemeClr val="dk1"/>
              </a:solidFill>
              <a:latin typeface="Calibri"/>
            </a:endParaRPr>
          </a:p>
        </p:txBody>
      </p:sp>
      <p:sp>
        <p:nvSpPr>
          <p:cNvPr id="25" name="PlaceHolder 2"/>
          <p:cNvSpPr>
            <a:spLocks noGrp="1"/>
          </p:cNvSpPr>
          <p:nvPr>
            <p:ph type="body"/>
          </p:nvPr>
        </p:nvSpPr>
        <p:spPr>
          <a:xfrm>
            <a:off x="831960" y="4589640"/>
            <a:ext cx="10515240" cy="1499760"/>
          </a:xfrm>
          <a:prstGeom prst="rect">
            <a:avLst/>
          </a:prstGeom>
          <a:noFill/>
          <a:ln w="0">
            <a:noFill/>
          </a:ln>
        </p:spPr>
        <p:txBody>
          <a:bodyPr lIns="91440" rIns="91440" tIns="45720" bIns="45720" anchor="t">
            <a:noAutofit/>
          </a:bodyPr>
          <a:p>
            <a:pPr indent="0" defTabSz="914400">
              <a:lnSpc>
                <a:spcPct val="90000"/>
              </a:lnSpc>
              <a:spcBef>
                <a:spcPts val="1001"/>
              </a:spcBef>
              <a:buNone/>
              <a:tabLst>
                <a:tab algn="l" pos="0"/>
              </a:tabLst>
            </a:pPr>
            <a:r>
              <a:rPr b="0" lang="en-US" sz="2400" spc="-1" strike="noStrike">
                <a:solidFill>
                  <a:schemeClr val="dk1">
                    <a:tint val="75000"/>
                  </a:schemeClr>
                </a:solidFill>
                <a:latin typeface="Calibri"/>
              </a:rPr>
              <a:t>Click to edit Master text styles</a:t>
            </a:r>
            <a:endParaRPr b="0" lang="en-US" sz="2400" spc="-1" strike="noStrike">
              <a:solidFill>
                <a:schemeClr val="dk1"/>
              </a:solidFill>
              <a:latin typeface="Calibri"/>
            </a:endParaRPr>
          </a:p>
        </p:txBody>
      </p:sp>
      <p:sp>
        <p:nvSpPr>
          <p:cNvPr id="26" name="PlaceHolder 3"/>
          <p:cNvSpPr>
            <a:spLocks noGrp="1"/>
          </p:cNvSpPr>
          <p:nvPr>
            <p:ph type="dt" idx="13"/>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27" name="PlaceHolder 4"/>
          <p:cNvSpPr>
            <a:spLocks noGrp="1"/>
          </p:cNvSpPr>
          <p:nvPr>
            <p:ph type="ftr" idx="14"/>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28" name="PlaceHolder 5"/>
          <p:cNvSpPr>
            <a:spLocks noGrp="1"/>
          </p:cNvSpPr>
          <p:nvPr>
            <p:ph type="sldNum" idx="15"/>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902E64F8-C77C-4C74-8B76-0DA898C72FFA}"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7" r:id="rId2"/>
  </p:sldLayoutIdLst>
</p:sldMaster>
</file>

<file path=ppt/slideMasters/slideMaster6.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29"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30" name="PlaceHolder 2"/>
          <p:cNvSpPr>
            <a:spLocks noGrp="1"/>
          </p:cNvSpPr>
          <p:nvPr>
            <p:ph type="body"/>
          </p:nvPr>
        </p:nvSpPr>
        <p:spPr>
          <a:xfrm>
            <a:off x="838080" y="1825560"/>
            <a:ext cx="518112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31" name="PlaceHolder 3"/>
          <p:cNvSpPr>
            <a:spLocks noGrp="1"/>
          </p:cNvSpPr>
          <p:nvPr>
            <p:ph type="body"/>
          </p:nvPr>
        </p:nvSpPr>
        <p:spPr>
          <a:xfrm>
            <a:off x="6172200" y="1825560"/>
            <a:ext cx="5181120" cy="435096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32" name="PlaceHolder 4"/>
          <p:cNvSpPr>
            <a:spLocks noGrp="1"/>
          </p:cNvSpPr>
          <p:nvPr>
            <p:ph type="dt" idx="16"/>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33" name="PlaceHolder 5"/>
          <p:cNvSpPr>
            <a:spLocks noGrp="1"/>
          </p:cNvSpPr>
          <p:nvPr>
            <p:ph type="ftr" idx="17"/>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34" name="PlaceHolder 6"/>
          <p:cNvSpPr>
            <a:spLocks noGrp="1"/>
          </p:cNvSpPr>
          <p:nvPr>
            <p:ph type="sldNum" idx="18"/>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9A8D3900-AFBE-4855-B5F4-77B1B5121BB2}"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59" r:id="rId2"/>
  </p:sldLayoutIdLst>
</p:sldMaster>
</file>

<file path=ppt/slideMasters/slideMaster7.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8398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39" name="PlaceHolder 2"/>
          <p:cNvSpPr>
            <a:spLocks noGrp="1"/>
          </p:cNvSpPr>
          <p:nvPr>
            <p:ph type="body"/>
          </p:nvPr>
        </p:nvSpPr>
        <p:spPr>
          <a:xfrm>
            <a:off x="839880" y="1681200"/>
            <a:ext cx="5157360" cy="8236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US" sz="2400" spc="-1" strike="noStrike">
                <a:solidFill>
                  <a:schemeClr val="dk1"/>
                </a:solidFill>
                <a:latin typeface="Calibri"/>
              </a:rPr>
              <a:t>Click to edit Master text styles</a:t>
            </a:r>
            <a:endParaRPr b="0" lang="en-US" sz="2400" spc="-1" strike="noStrike">
              <a:solidFill>
                <a:schemeClr val="dk1"/>
              </a:solidFill>
              <a:latin typeface="Calibri"/>
            </a:endParaRPr>
          </a:p>
        </p:txBody>
      </p:sp>
      <p:sp>
        <p:nvSpPr>
          <p:cNvPr id="40" name="PlaceHolder 3"/>
          <p:cNvSpPr>
            <a:spLocks noGrp="1"/>
          </p:cNvSpPr>
          <p:nvPr>
            <p:ph type="body"/>
          </p:nvPr>
        </p:nvSpPr>
        <p:spPr>
          <a:xfrm>
            <a:off x="839880" y="2505240"/>
            <a:ext cx="5157360" cy="3684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41" name="PlaceHolder 4"/>
          <p:cNvSpPr>
            <a:spLocks noGrp="1"/>
          </p:cNvSpPr>
          <p:nvPr>
            <p:ph type="body"/>
          </p:nvPr>
        </p:nvSpPr>
        <p:spPr>
          <a:xfrm>
            <a:off x="6172200" y="1681200"/>
            <a:ext cx="5182920" cy="823680"/>
          </a:xfrm>
          <a:prstGeom prst="rect">
            <a:avLst/>
          </a:prstGeom>
          <a:noFill/>
          <a:ln w="0">
            <a:noFill/>
          </a:ln>
        </p:spPr>
        <p:txBody>
          <a:bodyPr lIns="91440" rIns="91440" tIns="45720" bIns="45720" anchor="b">
            <a:noAutofit/>
          </a:bodyPr>
          <a:p>
            <a:pPr indent="0" defTabSz="914400">
              <a:lnSpc>
                <a:spcPct val="90000"/>
              </a:lnSpc>
              <a:spcBef>
                <a:spcPts val="1001"/>
              </a:spcBef>
              <a:buNone/>
              <a:tabLst>
                <a:tab algn="l" pos="0"/>
              </a:tabLst>
            </a:pPr>
            <a:r>
              <a:rPr b="1" lang="en-US" sz="2400" spc="-1" strike="noStrike">
                <a:solidFill>
                  <a:schemeClr val="dk1"/>
                </a:solidFill>
                <a:latin typeface="Calibri"/>
              </a:rPr>
              <a:t>Click to edit Master text styles</a:t>
            </a:r>
            <a:endParaRPr b="0" lang="en-US" sz="2400" spc="-1" strike="noStrike">
              <a:solidFill>
                <a:schemeClr val="dk1"/>
              </a:solidFill>
              <a:latin typeface="Calibri"/>
            </a:endParaRPr>
          </a:p>
        </p:txBody>
      </p:sp>
      <p:sp>
        <p:nvSpPr>
          <p:cNvPr id="42" name="PlaceHolder 5"/>
          <p:cNvSpPr>
            <a:spLocks noGrp="1"/>
          </p:cNvSpPr>
          <p:nvPr>
            <p:ph type="body"/>
          </p:nvPr>
        </p:nvSpPr>
        <p:spPr>
          <a:xfrm>
            <a:off x="6172200" y="2505240"/>
            <a:ext cx="5182920" cy="3684240"/>
          </a:xfrm>
          <a:prstGeom prst="rect">
            <a:avLst/>
          </a:prstGeom>
          <a:noFill/>
          <a:ln w="0">
            <a:noFill/>
          </a:ln>
        </p:spPr>
        <p:txBody>
          <a:bodyPr lIns="91440" rIns="91440" tIns="45720" bIns="45720" anchor="t">
            <a:noAutofit/>
          </a:bodyPr>
          <a:p>
            <a:pPr marL="228600" indent="-228600" defTabSz="914400">
              <a:lnSpc>
                <a:spcPct val="90000"/>
              </a:lnSpc>
              <a:spcBef>
                <a:spcPts val="1001"/>
              </a:spcBef>
              <a:buClr>
                <a:srgbClr val="000000"/>
              </a:buClr>
              <a:buFont typeface="Arial"/>
              <a:buChar char="•"/>
            </a:pPr>
            <a:r>
              <a:rPr b="0" lang="en-US" sz="2800" spc="-1" strike="noStrike">
                <a:solidFill>
                  <a:schemeClr val="dk1"/>
                </a:solidFill>
                <a:latin typeface="Calibri"/>
              </a:rPr>
              <a:t>Click to edit Master text styles</a:t>
            </a:r>
            <a:endParaRPr b="0" lang="en-US" sz="2800" spc="-1" strike="noStrike">
              <a:solidFill>
                <a:schemeClr val="dk1"/>
              </a:solidFill>
              <a:latin typeface="Calibri"/>
            </a:endParaRPr>
          </a:p>
          <a:p>
            <a:pPr lvl="1" marL="685800" indent="-228600" defTabSz="914400">
              <a:lnSpc>
                <a:spcPct val="90000"/>
              </a:lnSpc>
              <a:spcBef>
                <a:spcPts val="499"/>
              </a:spcBef>
              <a:buClr>
                <a:srgbClr val="000000"/>
              </a:buClr>
              <a:buFont typeface="Arial"/>
              <a:buChar char="•"/>
            </a:pPr>
            <a:r>
              <a:rPr b="0" lang="en-US" sz="2400" spc="-1" strike="noStrike">
                <a:solidFill>
                  <a:schemeClr val="dk1"/>
                </a:solidFill>
                <a:latin typeface="Calibri"/>
              </a:rPr>
              <a:t>Second level</a:t>
            </a:r>
            <a:endParaRPr b="0" lang="en-US" sz="2400" spc="-1" strike="noStrike">
              <a:solidFill>
                <a:schemeClr val="dk1"/>
              </a:solidFill>
              <a:latin typeface="Calibri"/>
            </a:endParaRPr>
          </a:p>
          <a:p>
            <a:pPr lvl="2" marL="1143000" indent="-228600" defTabSz="914400">
              <a:lnSpc>
                <a:spcPct val="90000"/>
              </a:lnSpc>
              <a:spcBef>
                <a:spcPts val="499"/>
              </a:spcBef>
              <a:buClr>
                <a:srgbClr val="000000"/>
              </a:buClr>
              <a:buFont typeface="Arial"/>
              <a:buChar char="•"/>
            </a:pPr>
            <a:r>
              <a:rPr b="0" lang="en-US" sz="2000" spc="-1" strike="noStrike">
                <a:solidFill>
                  <a:schemeClr val="dk1"/>
                </a:solidFill>
                <a:latin typeface="Calibri"/>
              </a:rPr>
              <a:t>Third level</a:t>
            </a:r>
            <a:endParaRPr b="0" lang="en-US" sz="2000" spc="-1" strike="noStrike">
              <a:solidFill>
                <a:schemeClr val="dk1"/>
              </a:solidFill>
              <a:latin typeface="Calibri"/>
            </a:endParaRPr>
          </a:p>
          <a:p>
            <a:pPr lvl="3" marL="16002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Fourth level</a:t>
            </a:r>
            <a:endParaRPr b="0" lang="en-US" sz="1800" spc="-1" strike="noStrike">
              <a:solidFill>
                <a:schemeClr val="dk1"/>
              </a:solidFill>
              <a:latin typeface="Calibri"/>
            </a:endParaRPr>
          </a:p>
          <a:p>
            <a:pPr lvl="4" marL="2057400" indent="-228600" defTabSz="914400">
              <a:lnSpc>
                <a:spcPct val="90000"/>
              </a:lnSpc>
              <a:spcBef>
                <a:spcPts val="499"/>
              </a:spcBef>
              <a:buClr>
                <a:srgbClr val="000000"/>
              </a:buClr>
              <a:buFont typeface="Arial"/>
              <a:buChar char="•"/>
            </a:pPr>
            <a:r>
              <a:rPr b="0" lang="en-US" sz="1800" spc="-1" strike="noStrike">
                <a:solidFill>
                  <a:schemeClr val="dk1"/>
                </a:solidFill>
                <a:latin typeface="Calibri"/>
              </a:rPr>
              <a:t>Fifth level</a:t>
            </a:r>
            <a:endParaRPr b="0" lang="en-US" sz="1800" spc="-1" strike="noStrike">
              <a:solidFill>
                <a:schemeClr val="dk1"/>
              </a:solidFill>
              <a:latin typeface="Calibri"/>
            </a:endParaRPr>
          </a:p>
        </p:txBody>
      </p:sp>
      <p:sp>
        <p:nvSpPr>
          <p:cNvPr id="43" name="PlaceHolder 6"/>
          <p:cNvSpPr>
            <a:spLocks noGrp="1"/>
          </p:cNvSpPr>
          <p:nvPr>
            <p:ph type="dt" idx="19"/>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44" name="PlaceHolder 7"/>
          <p:cNvSpPr>
            <a:spLocks noGrp="1"/>
          </p:cNvSpPr>
          <p:nvPr>
            <p:ph type="ftr" idx="20"/>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5" name="PlaceHolder 8"/>
          <p:cNvSpPr>
            <a:spLocks noGrp="1"/>
          </p:cNvSpPr>
          <p:nvPr>
            <p:ph type="sldNum" idx="21"/>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2714E47F-8BA0-4E0B-9009-8E101492C745}"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1" r:id="rId2"/>
  </p:sldLayoutIdLst>
</p:sldMaster>
</file>

<file path=ppt/slideMasters/slideMaster8.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46"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Click to edit Master title style</a:t>
            </a:r>
            <a:endParaRPr b="0" lang="en-US" sz="4400" spc="-1" strike="noStrike">
              <a:solidFill>
                <a:schemeClr val="dk1"/>
              </a:solidFill>
              <a:latin typeface="Calibri"/>
            </a:endParaRPr>
          </a:p>
        </p:txBody>
      </p:sp>
      <p:sp>
        <p:nvSpPr>
          <p:cNvPr id="47" name="PlaceHolder 2"/>
          <p:cNvSpPr>
            <a:spLocks noGrp="1"/>
          </p:cNvSpPr>
          <p:nvPr>
            <p:ph type="dt" idx="22"/>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48" name="PlaceHolder 3"/>
          <p:cNvSpPr>
            <a:spLocks noGrp="1"/>
          </p:cNvSpPr>
          <p:nvPr>
            <p:ph type="ftr" idx="23"/>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49" name="PlaceHolder 4"/>
          <p:cNvSpPr>
            <a:spLocks noGrp="1"/>
          </p:cNvSpPr>
          <p:nvPr>
            <p:ph type="sldNum" idx="24"/>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A62AA211-2238-452D-AD58-0642AF575E8B}"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3" r:id="rId2"/>
  </p:sldLayoutIdLst>
</p:sldMaster>
</file>

<file path=ppt/slideMasters/slideMaster9.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51" name="PlaceHolder 1"/>
          <p:cNvSpPr>
            <a:spLocks noGrp="1"/>
          </p:cNvSpPr>
          <p:nvPr>
            <p:ph type="dt" idx="25"/>
          </p:nvPr>
        </p:nvSpPr>
        <p:spPr>
          <a:xfrm>
            <a:off x="838080" y="6356520"/>
            <a:ext cx="2742840" cy="364680"/>
          </a:xfrm>
          <a:prstGeom prst="rect">
            <a:avLst/>
          </a:prstGeom>
          <a:noFill/>
          <a:ln w="0">
            <a:noFill/>
          </a:ln>
        </p:spPr>
        <p:txBody>
          <a:bodyPr lIns="91440" rIns="91440" tIns="45720" bIns="45720" anchor="ctr">
            <a:noAutofit/>
          </a:bodyPr>
          <a:lstStyle>
            <a:lvl1pPr indent="0" defTabSz="914400">
              <a:lnSpc>
                <a:spcPct val="100000"/>
              </a:lnSpc>
              <a:buNone/>
              <a:defRPr b="0" lang="en-US" sz="1200" spc="-1" strike="noStrike">
                <a:solidFill>
                  <a:schemeClr val="dk1">
                    <a:tint val="75000"/>
                  </a:schemeClr>
                </a:solidFill>
                <a:latin typeface="Calibri"/>
              </a:defRPr>
            </a:lvl1pPr>
          </a:lstStyle>
          <a:p>
            <a:pPr indent="0" defTabSz="914400">
              <a:lnSpc>
                <a:spcPct val="100000"/>
              </a:lnSpc>
              <a:buNone/>
            </a:pPr>
            <a:r>
              <a:rPr b="0" lang="en-US" sz="1200" spc="-1" strike="noStrike">
                <a:solidFill>
                  <a:schemeClr val="dk1">
                    <a:tint val="75000"/>
                  </a:schemeClr>
                </a:solidFill>
                <a:latin typeface="Calibri"/>
              </a:rPr>
              <a:t>&lt;date/time&gt;</a:t>
            </a:r>
            <a:endParaRPr b="0" lang="en-US" sz="1200" spc="-1" strike="noStrike">
              <a:solidFill>
                <a:srgbClr val="000000"/>
              </a:solidFill>
              <a:latin typeface="Times New Roman"/>
            </a:endParaRPr>
          </a:p>
        </p:txBody>
      </p:sp>
      <p:sp>
        <p:nvSpPr>
          <p:cNvPr id="52" name="PlaceHolder 2"/>
          <p:cNvSpPr>
            <a:spLocks noGrp="1"/>
          </p:cNvSpPr>
          <p:nvPr>
            <p:ph type="ftr" idx="26"/>
          </p:nvPr>
        </p:nvSpPr>
        <p:spPr>
          <a:xfrm>
            <a:off x="4038480" y="6356520"/>
            <a:ext cx="4114440" cy="364680"/>
          </a:xfrm>
          <a:prstGeom prst="rect">
            <a:avLst/>
          </a:prstGeom>
          <a:noFill/>
          <a:ln w="0">
            <a:noFill/>
          </a:ln>
        </p:spPr>
        <p:txBody>
          <a:bodyPr lIns="91440" rIns="91440" tIns="45720" bIns="45720" anchor="ctr">
            <a:noAutofit/>
          </a:bodyPr>
          <a:lstStyle>
            <a:lvl1pPr indent="0" algn="ctr">
              <a:buNone/>
              <a:defRPr b="0" lang="en-US" sz="1400" spc="-1" strike="noStrike">
                <a:solidFill>
                  <a:srgbClr val="000000"/>
                </a:solidFill>
                <a:latin typeface="Times New Roman"/>
              </a:defRPr>
            </a:lvl1pPr>
          </a:lstStyle>
          <a:p>
            <a:pPr indent="0" algn="ctr">
              <a:buNone/>
            </a:pPr>
            <a:r>
              <a:rPr b="0" lang="en-US" sz="1400" spc="-1" strike="noStrike">
                <a:solidFill>
                  <a:srgbClr val="000000"/>
                </a:solidFill>
                <a:latin typeface="Times New Roman"/>
              </a:rPr>
              <a:t>&lt;footer&gt;</a:t>
            </a:r>
            <a:endParaRPr b="0" lang="en-US" sz="1400" spc="-1" strike="noStrike">
              <a:solidFill>
                <a:srgbClr val="000000"/>
              </a:solidFill>
              <a:latin typeface="Times New Roman"/>
            </a:endParaRPr>
          </a:p>
        </p:txBody>
      </p:sp>
      <p:sp>
        <p:nvSpPr>
          <p:cNvPr id="53" name="PlaceHolder 3"/>
          <p:cNvSpPr>
            <a:spLocks noGrp="1"/>
          </p:cNvSpPr>
          <p:nvPr>
            <p:ph type="sldNum" idx="27"/>
          </p:nvPr>
        </p:nvSpPr>
        <p:spPr>
          <a:xfrm>
            <a:off x="8610480" y="6356520"/>
            <a:ext cx="2742840" cy="364680"/>
          </a:xfrm>
          <a:prstGeom prst="rect">
            <a:avLst/>
          </a:prstGeom>
          <a:noFill/>
          <a:ln w="0">
            <a:noFill/>
          </a:ln>
        </p:spPr>
        <p:txBody>
          <a:bodyPr lIns="91440" rIns="91440" tIns="45720" bIns="45720" anchor="ctr">
            <a:noAutofit/>
          </a:bodyPr>
          <a:lstStyle>
            <a:lvl1pPr indent="0" algn="r" defTabSz="914400">
              <a:lnSpc>
                <a:spcPct val="100000"/>
              </a:lnSpc>
              <a:buNone/>
              <a:defRPr b="0" lang="en-US" sz="1200" spc="-1" strike="noStrike">
                <a:solidFill>
                  <a:schemeClr val="dk1">
                    <a:tint val="75000"/>
                  </a:schemeClr>
                </a:solidFill>
                <a:latin typeface="Calibri"/>
              </a:defRPr>
            </a:lvl1pPr>
          </a:lstStyle>
          <a:p>
            <a:pPr indent="0" algn="r" defTabSz="914400">
              <a:lnSpc>
                <a:spcPct val="100000"/>
              </a:lnSpc>
              <a:buNone/>
            </a:pPr>
            <a:fld id="{0583F835-60FA-401D-9F0B-ED05551D7D87}" type="slidenum">
              <a:rPr b="0" lang="en-US" sz="1200" spc="-1" strike="noStrike">
                <a:solidFill>
                  <a:schemeClr val="dk1">
                    <a:tint val="75000"/>
                  </a:schemeClr>
                </a:solidFill>
                <a:latin typeface="Calibri"/>
              </a:rPr>
              <a:t>&lt;number&gt;</a:t>
            </a:fld>
            <a:endParaRPr b="0" lang="en-US" sz="1200" spc="-1" strike="noStrike">
              <a:solidFill>
                <a:srgbClr val="000000"/>
              </a:solidFill>
              <a:latin typeface="Times New Roman"/>
            </a:endParaRPr>
          </a:p>
        </p:txBody>
      </p:sp>
    </p:spTree>
  </p:cSld>
  <p:clrMap bg1="lt1" bg2="lt2" tx1="dk1" tx2="dk2" accent1="accent1" accent2="accent2" accent3="accent3" accent4="accent4" accent5="accent5" accent6="accent6" hlink="hlink" folHlink="folHlink"/>
  <p:sldLayoutIdLst>
    <p:sldLayoutId id="2147483665" r:id="rId2"/>
  </p:sldLayoutIdLst>
</p:sldMaster>
</file>

<file path=ppt/slides/_rels/slide1.xml.rels><?xml version="1.0" encoding="UTF-8"?>
<Relationships xmlns="http://schemas.openxmlformats.org/package/2006/relationships"><Relationship Id="rId1" Type="http://schemas.openxmlformats.org/officeDocument/2006/relationships/slideLayout" Target="../slideLayouts/slideLayout1.xml"/>
</Relationships>
</file>

<file path=ppt/slides/_rels/slide10.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1.xml.rels><?xml version="1.0" encoding="UTF-8"?>
<Relationships xmlns="http://schemas.openxmlformats.org/package/2006/relationships"><Relationship Id="rId1" Type="http://schemas.openxmlformats.org/officeDocument/2006/relationships/image" Target="../media/image8.jpeg"/><Relationship Id="rId2" Type="http://schemas.openxmlformats.org/officeDocument/2006/relationships/slideLayout" Target="../slideLayouts/slideLayout4.xml"/>
</Relationships>
</file>

<file path=ppt/slides/_rels/slide12.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3.xml.rels><?xml version="1.0" encoding="UTF-8"?>
<Relationships xmlns="http://schemas.openxmlformats.org/package/2006/relationships"><Relationship Id="rId1" Type="http://schemas.openxmlformats.org/officeDocument/2006/relationships/image" Target="../media/image9.jpeg"/><Relationship Id="rId2" Type="http://schemas.openxmlformats.org/officeDocument/2006/relationships/slideLayout" Target="../slideLayouts/slideLayout4.xml"/>
</Relationships>
</file>

<file path=ppt/slides/_rels/slide14.xml.rels><?xml version="1.0" encoding="UTF-8"?>
<Relationships xmlns="http://schemas.openxmlformats.org/package/2006/relationships"><Relationship Id="rId1" Type="http://schemas.openxmlformats.org/officeDocument/2006/relationships/image" Target="../media/image10.jpeg"/><Relationship Id="rId2" Type="http://schemas.openxmlformats.org/officeDocument/2006/relationships/slideLayout" Target="../slideLayouts/slideLayout4.xml"/>
</Relationships>
</file>

<file path=ppt/slides/_rels/slide15.xml.rels><?xml version="1.0" encoding="UTF-8"?>
<Relationships xmlns="http://schemas.openxmlformats.org/package/2006/relationships"><Relationship Id="rId1" Type="http://schemas.openxmlformats.org/officeDocument/2006/relationships/image" Target="../media/image11.jpeg"/><Relationship Id="rId2" Type="http://schemas.openxmlformats.org/officeDocument/2006/relationships/slideLayout" Target="../slideLayouts/slideLayout4.xml"/>
</Relationships>
</file>

<file path=ppt/slides/_rels/slide16.xml.rels><?xml version="1.0" encoding="UTF-8"?>
<Relationships xmlns="http://schemas.openxmlformats.org/package/2006/relationships"><Relationship Id="rId1" Type="http://schemas.openxmlformats.org/officeDocument/2006/relationships/image" Target="../media/image12.jpeg"/><Relationship Id="rId2" Type="http://schemas.openxmlformats.org/officeDocument/2006/relationships/slideLayout" Target="../slideLayouts/slideLayout4.xml"/>
</Relationships>
</file>

<file path=ppt/slides/_rels/slide17.xml.rels><?xml version="1.0" encoding="UTF-8"?>
<Relationships xmlns="http://schemas.openxmlformats.org/package/2006/relationships"><Relationship Id="rId1" Type="http://schemas.openxmlformats.org/officeDocument/2006/relationships/image" Target="../media/image13.png"/><Relationship Id="rId2" Type="http://schemas.openxmlformats.org/officeDocument/2006/relationships/slideLayout" Target="../slideLayouts/slideLayout4.xml"/>
</Relationships>
</file>

<file path=ppt/slides/_rels/slide18.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19.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2.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4.xml"/>
</Relationships>
</file>

<file path=ppt/slides/_rels/slide20.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21.xml.rels><?xml version="1.0" encoding="UTF-8"?>
<Relationships xmlns="http://schemas.openxmlformats.org/package/2006/relationships"><Relationship Id="rId1" Type="http://schemas.openxmlformats.org/officeDocument/2006/relationships/image" Target="../media/image14.jpeg"/><Relationship Id="rId2" Type="http://schemas.openxmlformats.org/officeDocument/2006/relationships/slideLayout" Target="../slideLayouts/slideLayout4.xml"/>
</Relationships>
</file>

<file path=ppt/slides/_rels/slide3.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4.xml"/>
</Relationships>
</file>

<file path=ppt/slides/_rels/slide4.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4.xml"/>
</Relationships>
</file>

<file path=ppt/slides/_rels/slide5.xml.rels><?xml version="1.0" encoding="UTF-8"?>
<Relationships xmlns="http://schemas.openxmlformats.org/package/2006/relationships"><Relationship Id="rId1" Type="http://schemas.openxmlformats.org/officeDocument/2006/relationships/slideLayout" Target="../slideLayouts/slideLayout4.xml"/>
</Relationships>
</file>

<file path=ppt/slides/_rels/slide6.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4.xml"/>
</Relationships>
</file>

<file path=ppt/slides/_rels/slide7.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4.xml"/>
</Relationships>
</file>

<file path=ppt/slides/_rels/slide8.xml.rels><?xml version="1.0" encoding="UTF-8"?>
<Relationships xmlns="http://schemas.openxmlformats.org/package/2006/relationships"><Relationship Id="rId1" Type="http://schemas.openxmlformats.org/officeDocument/2006/relationships/image" Target="../media/image6.jpeg"/><Relationship Id="rId2" Type="http://schemas.openxmlformats.org/officeDocument/2006/relationships/slideLayout" Target="../slideLayouts/slideLayout4.xml"/>
</Relationships>
</file>

<file path=ppt/slides/_rels/slide9.xml.rels><?xml version="1.0" encoding="UTF-8"?>
<Relationships xmlns="http://schemas.openxmlformats.org/package/2006/relationships"><Relationship Id="rId1" Type="http://schemas.openxmlformats.org/officeDocument/2006/relationships/image" Target="../media/image7.jpeg"/><Relationship Id="rId2" Type="http://schemas.openxmlformats.org/officeDocument/2006/relationships/slideLayout" Target="../slideLayouts/slideLayout4.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6" name="PlaceHolder 1"/>
          <p:cNvSpPr>
            <a:spLocks noGrp="1"/>
          </p:cNvSpPr>
          <p:nvPr>
            <p:ph type="title"/>
          </p:nvPr>
        </p:nvSpPr>
        <p:spPr>
          <a:xfrm>
            <a:off x="1523880" y="1122480"/>
            <a:ext cx="9143640" cy="2387160"/>
          </a:xfrm>
          <a:prstGeom prst="rect">
            <a:avLst/>
          </a:prstGeom>
          <a:noFill/>
          <a:ln w="0">
            <a:noFill/>
          </a:ln>
        </p:spPr>
        <p:txBody>
          <a:bodyPr lIns="91440" rIns="91440" tIns="45720" bIns="45720" anchor="b">
            <a:noAutofit/>
          </a:bodyPr>
          <a:p>
            <a:pPr indent="0" algn="ctr" defTabSz="914400">
              <a:lnSpc>
                <a:spcPct val="90000"/>
              </a:lnSpc>
              <a:buNone/>
            </a:pPr>
            <a:r>
              <a:rPr b="1" lang="en-US" sz="6000" spc="-1" strike="noStrike">
                <a:solidFill>
                  <a:schemeClr val="dk1"/>
                </a:solidFill>
                <a:latin typeface="Calibri Light"/>
              </a:rPr>
              <a:t>The Scientific Method</a:t>
            </a:r>
            <a:endParaRPr b="0" lang="en-US" sz="6000" spc="-1" strike="noStrike">
              <a:solidFill>
                <a:schemeClr val="dk1"/>
              </a:solidFill>
              <a:latin typeface="Calibri"/>
            </a:endParaRPr>
          </a:p>
        </p:txBody>
      </p:sp>
      <p:sp>
        <p:nvSpPr>
          <p:cNvPr id="67" name="PlaceHolder 2"/>
          <p:cNvSpPr>
            <a:spLocks noGrp="1"/>
          </p:cNvSpPr>
          <p:nvPr>
            <p:ph type="subTitle"/>
          </p:nvPr>
        </p:nvSpPr>
        <p:spPr>
          <a:xfrm>
            <a:off x="1523880" y="3602160"/>
            <a:ext cx="9143640" cy="1655280"/>
          </a:xfrm>
          <a:prstGeom prst="rect">
            <a:avLst/>
          </a:prstGeom>
          <a:noFill/>
          <a:ln w="0">
            <a:noFill/>
          </a:ln>
        </p:spPr>
        <p:txBody>
          <a:bodyPr lIns="91440" rIns="91440" tIns="45720" bIns="45720" anchor="t">
            <a:noAutofit/>
          </a:bodyPr>
          <a:p>
            <a:pPr indent="0" algn="ctr" defTabSz="914400">
              <a:lnSpc>
                <a:spcPct val="90000"/>
              </a:lnSpc>
              <a:spcBef>
                <a:spcPts val="1001"/>
              </a:spcBef>
              <a:buNone/>
              <a:tabLst>
                <a:tab algn="l" pos="0"/>
              </a:tabLst>
            </a:pPr>
            <a:r>
              <a:rPr b="0" lang="en-US" sz="2400" spc="-1" strike="noStrike">
                <a:solidFill>
                  <a:schemeClr val="dk1"/>
                </a:solidFill>
                <a:latin typeface="Calibri"/>
              </a:rPr>
              <a:t>The method by which we do science.  But you probably already figured that out from the title.</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8"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How to perform experiments</a:t>
            </a:r>
            <a:endParaRPr b="0" lang="en-US" sz="4400" spc="-1" strike="noStrike">
              <a:solidFill>
                <a:schemeClr val="dk1"/>
              </a:solidFill>
              <a:latin typeface="Calibri"/>
            </a:endParaRPr>
          </a:p>
        </p:txBody>
      </p:sp>
      <p:sp>
        <p:nvSpPr>
          <p:cNvPr id="99" name="PlaceHolder 2"/>
          <p:cNvSpPr>
            <a:spLocks noGrp="1"/>
          </p:cNvSpPr>
          <p:nvPr>
            <p:ph/>
          </p:nvPr>
        </p:nvSpPr>
        <p:spPr>
          <a:xfrm>
            <a:off x="1728720" y="1825560"/>
            <a:ext cx="9624600" cy="4350960"/>
          </a:xfrm>
          <a:prstGeom prst="rect">
            <a:avLst/>
          </a:prstGeom>
          <a:noFill/>
          <a:ln w="0">
            <a:noFill/>
          </a:ln>
        </p:spPr>
        <p:txBody>
          <a:bodyPr lIns="91440" rIns="91440" tIns="45720" bIns="45720" anchor="t">
            <a:normAutofit fontScale="93550" lnSpcReduction="10000"/>
          </a:bodyPr>
          <a:p>
            <a:pPr marL="514440" indent="-514440" defTabSz="914400">
              <a:lnSpc>
                <a:spcPct val="90000"/>
              </a:lnSpc>
              <a:spcBef>
                <a:spcPts val="1001"/>
              </a:spcBef>
              <a:buClr>
                <a:srgbClr val="000000"/>
              </a:buClr>
              <a:buFont typeface="Arial"/>
              <a:buAutoNum type="arabicPeriod"/>
            </a:pPr>
            <a:r>
              <a:rPr b="1" lang="en-US" sz="3200" spc="-1" strike="noStrike">
                <a:solidFill>
                  <a:schemeClr val="dk1"/>
                </a:solidFill>
                <a:latin typeface="Calibri"/>
              </a:rPr>
              <a:t>Purpose</a:t>
            </a:r>
            <a:r>
              <a:rPr b="0" lang="en-US" sz="3200" spc="-1" strike="noStrike">
                <a:solidFill>
                  <a:schemeClr val="dk1"/>
                </a:solidFill>
                <a:latin typeface="Calibri"/>
              </a:rPr>
              <a:t>:  What do I need to study?</a:t>
            </a:r>
            <a:endParaRPr b="0" lang="en-US" sz="3200" spc="-1" strike="noStrike">
              <a:solidFill>
                <a:schemeClr val="dk1"/>
              </a:solidFill>
              <a:latin typeface="Calibri"/>
            </a:endParaRPr>
          </a:p>
          <a:p>
            <a:pPr marL="514440" indent="-514440" defTabSz="914400">
              <a:lnSpc>
                <a:spcPct val="90000"/>
              </a:lnSpc>
              <a:spcBef>
                <a:spcPts val="1001"/>
              </a:spcBef>
              <a:buClr>
                <a:srgbClr val="000000"/>
              </a:buClr>
              <a:buFont typeface="Arial"/>
              <a:buAutoNum type="arabicPeriod"/>
            </a:pPr>
            <a:r>
              <a:rPr b="1" lang="en-US" sz="3200" spc="-1" strike="noStrike">
                <a:solidFill>
                  <a:schemeClr val="dk1"/>
                </a:solidFill>
                <a:latin typeface="Calibri"/>
              </a:rPr>
              <a:t>Hypothesis</a:t>
            </a:r>
            <a:r>
              <a:rPr b="0" lang="en-US" sz="3200" spc="-1" strike="noStrike">
                <a:solidFill>
                  <a:schemeClr val="dk1"/>
                </a:solidFill>
                <a:latin typeface="Calibri"/>
              </a:rPr>
              <a:t>:  What’s my guess about how to solve this problem?</a:t>
            </a:r>
            <a:endParaRPr b="0" lang="en-US" sz="3200" spc="-1" strike="noStrike">
              <a:solidFill>
                <a:schemeClr val="dk1"/>
              </a:solidFill>
              <a:latin typeface="Calibri"/>
            </a:endParaRPr>
          </a:p>
          <a:p>
            <a:pPr marL="514440" indent="-514440" defTabSz="914400">
              <a:lnSpc>
                <a:spcPct val="90000"/>
              </a:lnSpc>
              <a:spcBef>
                <a:spcPts val="1001"/>
              </a:spcBef>
              <a:buClr>
                <a:srgbClr val="000000"/>
              </a:buClr>
              <a:buFont typeface="Arial"/>
              <a:buAutoNum type="arabicPeriod"/>
            </a:pPr>
            <a:r>
              <a:rPr b="1" lang="en-US" sz="3200" spc="-1" strike="noStrike">
                <a:solidFill>
                  <a:schemeClr val="dk1"/>
                </a:solidFill>
                <a:latin typeface="Calibri"/>
              </a:rPr>
              <a:t>Materials</a:t>
            </a:r>
            <a:r>
              <a:rPr b="0" lang="en-US" sz="3200" spc="-1" strike="noStrike">
                <a:solidFill>
                  <a:schemeClr val="dk1"/>
                </a:solidFill>
                <a:latin typeface="Calibri"/>
              </a:rPr>
              <a:t>:  What do I need to make my experiment happen?</a:t>
            </a:r>
            <a:endParaRPr b="0" lang="en-US" sz="3200" spc="-1" strike="noStrike">
              <a:solidFill>
                <a:schemeClr val="dk1"/>
              </a:solidFill>
              <a:latin typeface="Calibri"/>
            </a:endParaRPr>
          </a:p>
          <a:p>
            <a:pPr marL="514440" indent="-514440" defTabSz="914400">
              <a:lnSpc>
                <a:spcPct val="90000"/>
              </a:lnSpc>
              <a:spcBef>
                <a:spcPts val="1001"/>
              </a:spcBef>
              <a:buClr>
                <a:srgbClr val="000000"/>
              </a:buClr>
              <a:buFont typeface="Arial"/>
              <a:buAutoNum type="arabicPeriod"/>
            </a:pPr>
            <a:r>
              <a:rPr b="1" lang="en-US" sz="3200" spc="-1" strike="noStrike">
                <a:solidFill>
                  <a:schemeClr val="dk1"/>
                </a:solidFill>
                <a:latin typeface="Calibri"/>
              </a:rPr>
              <a:t>Procedure</a:t>
            </a:r>
            <a:r>
              <a:rPr b="0" lang="en-US" sz="3200" spc="-1" strike="noStrike">
                <a:solidFill>
                  <a:schemeClr val="dk1"/>
                </a:solidFill>
                <a:latin typeface="Calibri"/>
              </a:rPr>
              <a:t>:  What do I do to make the experiment happen?</a:t>
            </a:r>
            <a:endParaRPr b="0" lang="en-US" sz="3200" spc="-1" strike="noStrike">
              <a:solidFill>
                <a:schemeClr val="dk1"/>
              </a:solidFill>
              <a:latin typeface="Calibri"/>
            </a:endParaRPr>
          </a:p>
          <a:p>
            <a:pPr marL="514440" indent="-514440" defTabSz="914400">
              <a:lnSpc>
                <a:spcPct val="90000"/>
              </a:lnSpc>
              <a:spcBef>
                <a:spcPts val="1001"/>
              </a:spcBef>
              <a:buClr>
                <a:srgbClr val="000000"/>
              </a:buClr>
              <a:buFont typeface="Arial"/>
              <a:buAutoNum type="arabicPeriod"/>
            </a:pPr>
            <a:r>
              <a:rPr b="1" lang="en-US" sz="3200" spc="-1" strike="noStrike">
                <a:solidFill>
                  <a:schemeClr val="dk1"/>
                </a:solidFill>
                <a:latin typeface="Calibri"/>
              </a:rPr>
              <a:t>Results</a:t>
            </a:r>
            <a:r>
              <a:rPr b="0" lang="en-US" sz="3200" spc="-1" strike="noStrike">
                <a:solidFill>
                  <a:schemeClr val="dk1"/>
                </a:solidFill>
                <a:latin typeface="Calibri"/>
              </a:rPr>
              <a:t>:  What is the data I collected from my experiment?</a:t>
            </a:r>
            <a:endParaRPr b="0" lang="en-US" sz="3200" spc="-1" strike="noStrike">
              <a:solidFill>
                <a:schemeClr val="dk1"/>
              </a:solidFill>
              <a:latin typeface="Calibri"/>
            </a:endParaRPr>
          </a:p>
          <a:p>
            <a:pPr marL="514440" indent="-514440" defTabSz="914400">
              <a:lnSpc>
                <a:spcPct val="90000"/>
              </a:lnSpc>
              <a:spcBef>
                <a:spcPts val="1001"/>
              </a:spcBef>
              <a:buClr>
                <a:srgbClr val="000000"/>
              </a:buClr>
              <a:buFont typeface="Arial"/>
              <a:buAutoNum type="arabicPeriod"/>
            </a:pPr>
            <a:r>
              <a:rPr b="1" lang="en-US" sz="3200" spc="-1" strike="noStrike">
                <a:solidFill>
                  <a:schemeClr val="dk1"/>
                </a:solidFill>
                <a:latin typeface="Calibri"/>
              </a:rPr>
              <a:t>Conclusion</a:t>
            </a:r>
            <a:r>
              <a:rPr b="0" lang="en-US" sz="3200" spc="-1" strike="noStrike">
                <a:solidFill>
                  <a:schemeClr val="dk1"/>
                </a:solidFill>
                <a:latin typeface="Calibri"/>
              </a:rPr>
              <a:t>:  Was my hypothesis right or wrong?</a:t>
            </a:r>
            <a:endParaRPr b="0" lang="en-US" sz="3200" spc="-1" strike="noStrike">
              <a:solidFill>
                <a:schemeClr val="dk1"/>
              </a:solidFill>
              <a:latin typeface="Calibri"/>
            </a:endParaRPr>
          </a:p>
        </p:txBody>
      </p:sp>
      <p:sp>
        <p:nvSpPr>
          <p:cNvPr id="100" name="TextBox 4"/>
          <p:cNvSpPr/>
          <p:nvPr/>
        </p:nvSpPr>
        <p:spPr>
          <a:xfrm>
            <a:off x="9172440" y="6311880"/>
            <a:ext cx="381456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Let’s see how this works </a:t>
            </a:r>
            <a:r>
              <a:rPr b="0" lang="en-US" sz="1800" spc="-1" strike="noStrike">
                <a:solidFill>
                  <a:schemeClr val="dk1"/>
                </a:solidFill>
                <a:latin typeface="Wingdings"/>
              </a:rPr>
              <a:t></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1"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1.  Purpose:  What do you want to study?</a:t>
            </a:r>
            <a:endParaRPr b="0" lang="en-US" sz="4400" spc="-1" strike="noStrike">
              <a:solidFill>
                <a:schemeClr val="dk1"/>
              </a:solidFill>
              <a:latin typeface="Calibri"/>
            </a:endParaRPr>
          </a:p>
        </p:txBody>
      </p:sp>
      <p:sp>
        <p:nvSpPr>
          <p:cNvPr id="102" name="TextBox 3"/>
          <p:cNvSpPr/>
          <p:nvPr/>
        </p:nvSpPr>
        <p:spPr>
          <a:xfrm>
            <a:off x="1038240" y="1476000"/>
            <a:ext cx="7457760" cy="46634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000" spc="-1" strike="noStrike">
                <a:solidFill>
                  <a:schemeClr val="dk1"/>
                </a:solidFill>
                <a:latin typeface="Calibri"/>
              </a:rPr>
              <a:t>What do you want to learn about?  Do you have a problem to solve, or do you just want to learn more about how something works?</a:t>
            </a:r>
            <a:endParaRPr b="0" lang="en-US" sz="2000" spc="-1" strike="noStrike">
              <a:solidFill>
                <a:srgbClr val="000000"/>
              </a:solidFill>
              <a:latin typeface="Arial"/>
            </a:endParaRPr>
          </a:p>
          <a:p>
            <a:pPr defTabSz="914400">
              <a:lnSpc>
                <a:spcPct val="100000"/>
              </a:lnSpc>
            </a:pPr>
            <a:endParaRPr b="0" lang="en-US" sz="2000" spc="-1" strike="noStrike">
              <a:solidFill>
                <a:srgbClr val="000000"/>
              </a:solidFill>
              <a:latin typeface="Arial"/>
            </a:endParaRPr>
          </a:p>
          <a:p>
            <a:pPr defTabSz="914400">
              <a:lnSpc>
                <a:spcPct val="100000"/>
              </a:lnSpc>
            </a:pPr>
            <a:r>
              <a:rPr b="0" lang="en-US" sz="2000" spc="-1" strike="noStrike">
                <a:solidFill>
                  <a:schemeClr val="dk1"/>
                </a:solidFill>
                <a:latin typeface="Calibri"/>
              </a:rPr>
              <a:t>The big question you need to ask yourself:  Is this something that science can actually study?</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lang="en-US" sz="2000" spc="-1" strike="noStrike">
                <a:solidFill>
                  <a:schemeClr val="dk1"/>
                </a:solidFill>
                <a:latin typeface="Calibri"/>
              </a:rPr>
              <a:t>If you can collect objectively understandable data, it’s probably scientific.</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lang="en-US" sz="2000" spc="-1" strike="noStrike">
                <a:solidFill>
                  <a:schemeClr val="dk1"/>
                </a:solidFill>
                <a:latin typeface="Calibri"/>
              </a:rPr>
              <a:t>If your data consists of conjecture, emotions, or other non-measurable things, then it’s not.</a:t>
            </a:r>
            <a:endParaRPr b="0" lang="en-US" sz="2000" spc="-1" strike="noStrike">
              <a:solidFill>
                <a:srgbClr val="000000"/>
              </a:solidFill>
              <a:latin typeface="Arial"/>
            </a:endParaRPr>
          </a:p>
          <a:p>
            <a:pPr defTabSz="914400">
              <a:lnSpc>
                <a:spcPct val="100000"/>
              </a:lnSpc>
            </a:pPr>
            <a:endParaRPr b="0" lang="en-US" sz="2000" spc="-1" strike="noStrike">
              <a:solidFill>
                <a:srgbClr val="000000"/>
              </a:solidFill>
              <a:latin typeface="Arial"/>
            </a:endParaRPr>
          </a:p>
          <a:p>
            <a:pPr defTabSz="914400">
              <a:lnSpc>
                <a:spcPct val="100000"/>
              </a:lnSpc>
            </a:pPr>
            <a:r>
              <a:rPr b="0" lang="en-US" sz="2000" spc="-1" strike="noStrike">
                <a:solidFill>
                  <a:schemeClr val="dk1"/>
                </a:solidFill>
                <a:latin typeface="Calibri"/>
              </a:rPr>
              <a:t>IMPORTANT:  If a problem can’t be solved using science, it doesn’t necessarily mean that it’s not an important problem to solve. </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lang="en-US" sz="2000" spc="-1" strike="noStrike">
                <a:solidFill>
                  <a:schemeClr val="dk1"/>
                </a:solidFill>
                <a:latin typeface="Calibri"/>
              </a:rPr>
              <a:t>Example:  Is God real?  This is an extremely important question, but not one that we can collect measurements about that everybody can agree are accurate.  It’s important, but it’s not science.</a:t>
            </a:r>
            <a:endParaRPr b="0" lang="en-US" sz="2000" spc="-1" strike="noStrike">
              <a:solidFill>
                <a:srgbClr val="000000"/>
              </a:solidFill>
              <a:latin typeface="Arial"/>
            </a:endParaRPr>
          </a:p>
        </p:txBody>
      </p:sp>
      <p:pic>
        <p:nvPicPr>
          <p:cNvPr id="103" name="Picture 2" descr="Pope - Wikipedia"/>
          <p:cNvPicPr/>
          <p:nvPr/>
        </p:nvPicPr>
        <p:blipFill>
          <a:blip r:embed="rId1"/>
          <a:stretch/>
        </p:blipFill>
        <p:spPr>
          <a:xfrm>
            <a:off x="9312120" y="1690560"/>
            <a:ext cx="1841040" cy="2641320"/>
          </a:xfrm>
          <a:prstGeom prst="rect">
            <a:avLst/>
          </a:prstGeom>
          <a:ln w="0">
            <a:noFill/>
          </a:ln>
        </p:spPr>
      </p:pic>
      <p:sp>
        <p:nvSpPr>
          <p:cNvPr id="104" name="TextBox 4"/>
          <p:cNvSpPr/>
          <p:nvPr/>
        </p:nvSpPr>
        <p:spPr>
          <a:xfrm>
            <a:off x="9462960" y="4332240"/>
            <a:ext cx="272376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Sorry, big guy</a:t>
            </a:r>
            <a:endParaRPr b="0" lang="en-US" sz="1800" spc="-1" strike="noStrike">
              <a:solidFill>
                <a:srgbClr val="000000"/>
              </a:solidFill>
              <a:latin typeface="Arial"/>
            </a:endParaRPr>
          </a:p>
        </p:txBody>
      </p:sp>
      <p:sp>
        <p:nvSpPr>
          <p:cNvPr id="105" name="TextBox 5"/>
          <p:cNvSpPr/>
          <p:nvPr/>
        </p:nvSpPr>
        <p:spPr>
          <a:xfrm>
            <a:off x="8272440" y="6185160"/>
            <a:ext cx="437148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1800" spc="-1" strike="noStrike">
                <a:solidFill>
                  <a:schemeClr val="dk1"/>
                </a:solidFill>
                <a:latin typeface="Calibri"/>
              </a:rPr>
              <a:t>Read </a:t>
            </a:r>
            <a:r>
              <a:rPr b="0" i="1" lang="en-US" sz="1800" spc="-1" strike="noStrike">
                <a:solidFill>
                  <a:schemeClr val="dk1"/>
                </a:solidFill>
                <a:latin typeface="Calibri"/>
              </a:rPr>
              <a:t>Fides et ratio </a:t>
            </a:r>
            <a:r>
              <a:rPr b="0" lang="en-US" sz="1800" spc="-1" strike="noStrike">
                <a:solidFill>
                  <a:schemeClr val="dk1"/>
                </a:solidFill>
                <a:latin typeface="Calibri"/>
              </a:rPr>
              <a:t>(1998) for more information about what the Church says.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rmAutofit/>
          </a:bodyPr>
          <a:p>
            <a:pPr indent="0" defTabSz="914400">
              <a:lnSpc>
                <a:spcPct val="90000"/>
              </a:lnSpc>
              <a:buNone/>
            </a:pPr>
            <a:r>
              <a:rPr b="1" lang="en-US" sz="4000" spc="-1" strike="noStrike">
                <a:solidFill>
                  <a:schemeClr val="dk1"/>
                </a:solidFill>
                <a:latin typeface="Calibri Light"/>
              </a:rPr>
              <a:t>2. Hypothesis: A statement that proposes a solution to your problem</a:t>
            </a:r>
            <a:endParaRPr b="0" lang="en-US" sz="4000" spc="-1" strike="noStrike">
              <a:solidFill>
                <a:schemeClr val="dk1"/>
              </a:solidFill>
              <a:latin typeface="Calibri"/>
            </a:endParaRPr>
          </a:p>
        </p:txBody>
      </p:sp>
      <p:sp>
        <p:nvSpPr>
          <p:cNvPr id="107" name="TextBox 5"/>
          <p:cNvSpPr/>
          <p:nvPr/>
        </p:nvSpPr>
        <p:spPr>
          <a:xfrm>
            <a:off x="1386000" y="1814400"/>
            <a:ext cx="9100800" cy="943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Hypotheses are one sentence long and are always in this format:</a:t>
            </a:r>
            <a:endParaRPr b="0" lang="en-US" sz="2800" spc="-1" strike="noStrike">
              <a:solidFill>
                <a:srgbClr val="000000"/>
              </a:solidFill>
              <a:latin typeface="Arial"/>
            </a:endParaRPr>
          </a:p>
        </p:txBody>
      </p:sp>
      <p:sp>
        <p:nvSpPr>
          <p:cNvPr id="108" name="TextBox 6"/>
          <p:cNvSpPr/>
          <p:nvPr/>
        </p:nvSpPr>
        <p:spPr>
          <a:xfrm>
            <a:off x="1509120" y="2859480"/>
            <a:ext cx="10877040" cy="5774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3200" spc="-1" strike="noStrike">
                <a:solidFill>
                  <a:schemeClr val="dk1"/>
                </a:solidFill>
                <a:latin typeface="Calibri"/>
              </a:rPr>
              <a:t>“</a:t>
            </a:r>
            <a:r>
              <a:rPr b="1" lang="en-US" sz="3200" spc="-1" strike="noStrike">
                <a:solidFill>
                  <a:schemeClr val="dk1"/>
                </a:solidFill>
                <a:latin typeface="Calibri"/>
              </a:rPr>
              <a:t>If [I do something], then [something will happen].</a:t>
            </a:r>
            <a:endParaRPr b="0" lang="en-US" sz="3200" spc="-1" strike="noStrike">
              <a:solidFill>
                <a:srgbClr val="000000"/>
              </a:solidFill>
              <a:latin typeface="Arial"/>
            </a:endParaRPr>
          </a:p>
        </p:txBody>
      </p:sp>
      <p:sp>
        <p:nvSpPr>
          <p:cNvPr id="109" name="TextBox 8"/>
          <p:cNvSpPr/>
          <p:nvPr/>
        </p:nvSpPr>
        <p:spPr>
          <a:xfrm>
            <a:off x="1037160" y="4089240"/>
            <a:ext cx="10316160" cy="1797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Example:  If I think that a blowtorch can make a pizza burn, my hypothesis would be:</a:t>
            </a: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algn="ctr" defTabSz="914400">
              <a:lnSpc>
                <a:spcPct val="100000"/>
              </a:lnSpc>
            </a:pPr>
            <a:r>
              <a:rPr b="0" lang="en-US" sz="2800" spc="-1" strike="noStrike">
                <a:solidFill>
                  <a:schemeClr val="dk1"/>
                </a:solidFill>
                <a:latin typeface="Calibri"/>
              </a:rPr>
              <a:t>“</a:t>
            </a:r>
            <a:r>
              <a:rPr b="0" lang="en-US" sz="2800" spc="-1" strike="noStrike">
                <a:solidFill>
                  <a:schemeClr val="dk1"/>
                </a:solidFill>
                <a:latin typeface="Calibri"/>
              </a:rPr>
              <a:t>If I put a blowtorch to a pizza, then it will burn.”</a:t>
            </a:r>
            <a:endParaRPr b="0" lang="en-US" sz="2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0"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2. Hypothesis (part 2)</a:t>
            </a:r>
            <a:endParaRPr b="0" lang="en-US" sz="4400" spc="-1" strike="noStrike">
              <a:solidFill>
                <a:schemeClr val="dk1"/>
              </a:solidFill>
              <a:latin typeface="Calibri"/>
            </a:endParaRPr>
          </a:p>
        </p:txBody>
      </p:sp>
      <p:sp>
        <p:nvSpPr>
          <p:cNvPr id="111" name="TextBox 3"/>
          <p:cNvSpPr/>
          <p:nvPr/>
        </p:nvSpPr>
        <p:spPr>
          <a:xfrm>
            <a:off x="988200" y="1674720"/>
            <a:ext cx="7158960" cy="4326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2400" spc="-1" strike="noStrike">
                <a:solidFill>
                  <a:schemeClr val="dk1"/>
                </a:solidFill>
                <a:latin typeface="Calibri"/>
              </a:rPr>
              <a:t>Independent variable</a:t>
            </a:r>
            <a:r>
              <a:rPr b="0" lang="en-US" sz="2400" spc="-1" strike="noStrike">
                <a:solidFill>
                  <a:schemeClr val="dk1"/>
                </a:solidFill>
                <a:latin typeface="Calibri"/>
              </a:rPr>
              <a:t>:  The thing you do in an experiment.  It’s the one and only thing that you change when performing an experiment to ensure that you know whether it actually causes the phenomenon.</a:t>
            </a:r>
            <a:endParaRPr b="0" lang="en-US" sz="2400" spc="-1" strike="noStrike">
              <a:solidFill>
                <a:srgbClr val="000000"/>
              </a:solidFill>
              <a:latin typeface="Arial"/>
            </a:endParaRPr>
          </a:p>
          <a:p>
            <a:pPr defTabSz="914400">
              <a:lnSpc>
                <a:spcPct val="100000"/>
              </a:lnSpc>
            </a:pPr>
            <a:endParaRPr b="0" lang="en-US" sz="1400" spc="-1" strike="noStrike">
              <a:solidFill>
                <a:srgbClr val="000000"/>
              </a:solidFill>
              <a:latin typeface="Arial"/>
            </a:endParaRPr>
          </a:p>
          <a:p>
            <a:pPr marL="285840" indent="-285840" defTabSz="914400">
              <a:lnSpc>
                <a:spcPct val="100000"/>
              </a:lnSpc>
              <a:buClr>
                <a:srgbClr val="000000"/>
              </a:buClr>
              <a:buFont typeface="Arial"/>
              <a:buChar char="•"/>
            </a:pPr>
            <a:r>
              <a:rPr b="0" lang="en-US" sz="2400" spc="-1" strike="noStrike">
                <a:solidFill>
                  <a:schemeClr val="dk1"/>
                </a:solidFill>
                <a:latin typeface="Calibri"/>
              </a:rPr>
              <a:t>In the example on the last page, “putting a blowtorch to a pizza” is the independent variable.</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1" lang="en-US" sz="2400" spc="-1" strike="noStrike">
                <a:solidFill>
                  <a:schemeClr val="dk1"/>
                </a:solidFill>
                <a:latin typeface="Calibri"/>
              </a:rPr>
              <a:t>Dependent variable</a:t>
            </a:r>
            <a:r>
              <a:rPr b="0" lang="en-US" sz="2400" spc="-1" strike="noStrike">
                <a:solidFill>
                  <a:schemeClr val="dk1"/>
                </a:solidFill>
                <a:latin typeface="Calibri"/>
              </a:rPr>
              <a:t>:  What happens as a result of your having done the experiment.</a:t>
            </a:r>
            <a:endParaRPr b="0" lang="en-US" sz="2400" spc="-1" strike="noStrike">
              <a:solidFill>
                <a:srgbClr val="000000"/>
              </a:solidFill>
              <a:latin typeface="Arial"/>
            </a:endParaRPr>
          </a:p>
          <a:p>
            <a:pPr marL="285840" indent="-285840" defTabSz="914400">
              <a:lnSpc>
                <a:spcPct val="100000"/>
              </a:lnSpc>
              <a:buClr>
                <a:srgbClr val="000000"/>
              </a:buClr>
              <a:buFont typeface="Arial"/>
              <a:buChar char="•"/>
            </a:pPr>
            <a:r>
              <a:rPr b="0" lang="en-US" sz="2400" spc="-1" strike="noStrike">
                <a:solidFill>
                  <a:schemeClr val="dk1"/>
                </a:solidFill>
                <a:latin typeface="Calibri"/>
              </a:rPr>
              <a:t>In the example on the last page “it will burn” is the dependent variable.</a:t>
            </a:r>
            <a:endParaRPr b="0" lang="en-US" sz="2400" spc="-1" strike="noStrike">
              <a:solidFill>
                <a:srgbClr val="000000"/>
              </a:solidFill>
              <a:latin typeface="Arial"/>
            </a:endParaRPr>
          </a:p>
        </p:txBody>
      </p:sp>
      <p:pic>
        <p:nvPicPr>
          <p:cNvPr id="112" name="Picture 2" descr="How One Burnt Pizza Changed How We are Parenting Teens"/>
          <p:cNvPicPr/>
          <p:nvPr/>
        </p:nvPicPr>
        <p:blipFill>
          <a:blip r:embed="rId1"/>
          <a:stretch/>
        </p:blipFill>
        <p:spPr>
          <a:xfrm>
            <a:off x="8584560" y="2074320"/>
            <a:ext cx="3069000" cy="2046960"/>
          </a:xfrm>
          <a:prstGeom prst="rect">
            <a:avLst/>
          </a:prstGeom>
          <a:ln w="0">
            <a:noFill/>
          </a:ln>
        </p:spPr>
      </p:pic>
      <p:sp>
        <p:nvSpPr>
          <p:cNvPr id="113" name="TextBox 4"/>
          <p:cNvSpPr/>
          <p:nvPr/>
        </p:nvSpPr>
        <p:spPr>
          <a:xfrm>
            <a:off x="9594360" y="4136040"/>
            <a:ext cx="283824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Science!</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rmAutofit/>
          </a:bodyPr>
          <a:p>
            <a:pPr indent="0" defTabSz="914400">
              <a:lnSpc>
                <a:spcPct val="90000"/>
              </a:lnSpc>
              <a:buNone/>
            </a:pPr>
            <a:r>
              <a:rPr b="1" lang="en-US" sz="3600" spc="-1" strike="noStrike">
                <a:solidFill>
                  <a:schemeClr val="dk1"/>
                </a:solidFill>
                <a:latin typeface="Calibri Light"/>
              </a:rPr>
              <a:t>3. Materials:  What you need to do the experiment.</a:t>
            </a:r>
            <a:endParaRPr b="0" lang="en-US" sz="3600" spc="-1" strike="noStrike">
              <a:solidFill>
                <a:schemeClr val="dk1"/>
              </a:solidFill>
              <a:latin typeface="Calibri"/>
            </a:endParaRPr>
          </a:p>
        </p:txBody>
      </p:sp>
      <p:sp>
        <p:nvSpPr>
          <p:cNvPr id="115" name="TextBox 3"/>
          <p:cNvSpPr/>
          <p:nvPr/>
        </p:nvSpPr>
        <p:spPr>
          <a:xfrm>
            <a:off x="1392120" y="1555920"/>
            <a:ext cx="5308560" cy="44787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You need to be specific about what is required to do the experiment:</a:t>
            </a:r>
            <a:endParaRPr b="0" lang="en-US" sz="2400" spc="-1" strike="noStrike">
              <a:solidFill>
                <a:srgbClr val="000000"/>
              </a:solidFill>
              <a:latin typeface="Arial"/>
            </a:endParaRPr>
          </a:p>
          <a:p>
            <a:pPr marL="285840" indent="-285840" defTabSz="914400">
              <a:lnSpc>
                <a:spcPct val="100000"/>
              </a:lnSpc>
              <a:buClr>
                <a:srgbClr val="000000"/>
              </a:buClr>
              <a:buFont typeface="Arial"/>
              <a:buChar char="•"/>
            </a:pPr>
            <a:r>
              <a:rPr b="0" lang="en-US" sz="2400" spc="-1" strike="noStrike">
                <a:solidFill>
                  <a:schemeClr val="dk1"/>
                </a:solidFill>
                <a:latin typeface="Calibri"/>
              </a:rPr>
              <a:t>If a certain type of thing needs to be used, then you need to make this clear.</a:t>
            </a:r>
            <a:endParaRPr b="0" lang="en-US" sz="2400" spc="-1" strike="noStrike">
              <a:solidFill>
                <a:srgbClr val="000000"/>
              </a:solidFill>
              <a:latin typeface="Arial"/>
            </a:endParaRPr>
          </a:p>
          <a:p>
            <a:pPr marL="285840" indent="-285840" defTabSz="914400">
              <a:lnSpc>
                <a:spcPct val="100000"/>
              </a:lnSpc>
              <a:buClr>
                <a:srgbClr val="000000"/>
              </a:buClr>
              <a:buFont typeface="Arial"/>
              <a:buChar char="•"/>
            </a:pPr>
            <a:r>
              <a:rPr b="0" lang="en-US" sz="2400" spc="-1" strike="noStrike">
                <a:solidFill>
                  <a:schemeClr val="dk1"/>
                </a:solidFill>
                <a:latin typeface="Calibri"/>
              </a:rPr>
              <a:t>You need to indicate how much of each thing you need to do the experiment.</a:t>
            </a:r>
            <a:endParaRPr b="0" lang="en-US" sz="2400" spc="-1" strike="noStrike">
              <a:solidFill>
                <a:srgbClr val="000000"/>
              </a:solidFill>
              <a:latin typeface="Arial"/>
            </a:endParaRPr>
          </a:p>
          <a:p>
            <a:pPr marL="285840" indent="-285840" defTabSz="914400">
              <a:lnSpc>
                <a:spcPct val="100000"/>
              </a:lnSpc>
              <a:buClr>
                <a:srgbClr val="000000"/>
              </a:buClr>
              <a:buFont typeface="Arial"/>
              <a:buChar char="•"/>
            </a:pPr>
            <a:r>
              <a:rPr b="0" lang="en-US" sz="2400" spc="-1" strike="noStrike">
                <a:solidFill>
                  <a:schemeClr val="dk1"/>
                </a:solidFill>
                <a:latin typeface="Calibri"/>
              </a:rPr>
              <a:t>This includes any equipment needed.</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This can be a list of things if you’d like – don’t try to put it into a paragraph because it makes it harder to read.</a:t>
            </a:r>
            <a:endParaRPr b="0" lang="en-US" sz="2400" spc="-1" strike="noStrike">
              <a:solidFill>
                <a:srgbClr val="000000"/>
              </a:solidFill>
              <a:latin typeface="Arial"/>
            </a:endParaRPr>
          </a:p>
        </p:txBody>
      </p:sp>
      <p:sp>
        <p:nvSpPr>
          <p:cNvPr id="116" name="TextBox 4"/>
          <p:cNvSpPr/>
          <p:nvPr/>
        </p:nvSpPr>
        <p:spPr>
          <a:xfrm>
            <a:off x="7486920" y="4340160"/>
            <a:ext cx="4399920" cy="16142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000" spc="-1" strike="noStrike">
                <a:solidFill>
                  <a:schemeClr val="dk1"/>
                </a:solidFill>
                <a:latin typeface="Calibri"/>
              </a:rPr>
              <a:t>In our pizza example:</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lang="en-US" sz="2000" spc="-1" strike="noStrike">
                <a:solidFill>
                  <a:schemeClr val="dk1"/>
                </a:solidFill>
                <a:latin typeface="Calibri"/>
              </a:rPr>
              <a:t>One Totino’s pepperoni frozen pizza</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lang="en-US" sz="2000" spc="-1" strike="noStrike">
                <a:solidFill>
                  <a:schemeClr val="dk1"/>
                </a:solidFill>
                <a:latin typeface="Calibri"/>
              </a:rPr>
              <a:t>One propane blowtorch</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lang="en-US" sz="2000" spc="-1" strike="noStrike">
                <a:solidFill>
                  <a:schemeClr val="dk1"/>
                </a:solidFill>
                <a:latin typeface="Calibri"/>
              </a:rPr>
              <a:t>One propane canister</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lang="en-US" sz="2000" spc="-1" strike="noStrike">
                <a:solidFill>
                  <a:schemeClr val="dk1"/>
                </a:solidFill>
                <a:latin typeface="Calibri"/>
              </a:rPr>
              <a:t>One fire extinguisher</a:t>
            </a:r>
            <a:endParaRPr b="0" lang="en-US" sz="2000" spc="-1" strike="noStrike">
              <a:solidFill>
                <a:srgbClr val="000000"/>
              </a:solidFill>
              <a:latin typeface="Arial"/>
            </a:endParaRPr>
          </a:p>
        </p:txBody>
      </p:sp>
      <p:pic>
        <p:nvPicPr>
          <p:cNvPr id="117" name="Picture 2" descr="New Flaming Pizza Raising Money For Narberth Volunteer Fire Co | Narberth,  PA Patch"/>
          <p:cNvPicPr/>
          <p:nvPr/>
        </p:nvPicPr>
        <p:blipFill>
          <a:blip r:embed="rId1"/>
          <a:stretch/>
        </p:blipFill>
        <p:spPr>
          <a:xfrm>
            <a:off x="7964640" y="1846440"/>
            <a:ext cx="3116880" cy="2337840"/>
          </a:xfrm>
          <a:prstGeom prst="rect">
            <a:avLst/>
          </a:prstGeom>
          <a:ln w="0">
            <a:noFill/>
          </a:ln>
        </p:spPr>
      </p:pic>
    </p:spTree>
  </p:cSld>
  <mc:AlternateContent>
    <mc:Choice Requires="p14">
      <p:transition spd="slow" p14:dur="2000"/>
    </mc:Choice>
    <mc:Fallback>
      <p:transition spd="slow"/>
    </mc:Fallback>
  </mc:AlternateContent>
</p:sld>
</file>

<file path=ppt/slides/slide1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rmAutofit/>
          </a:bodyPr>
          <a:p>
            <a:pPr indent="0" defTabSz="914400">
              <a:lnSpc>
                <a:spcPct val="90000"/>
              </a:lnSpc>
              <a:buNone/>
            </a:pPr>
            <a:r>
              <a:rPr b="1" lang="en-US" sz="4000" spc="-1" strike="noStrike">
                <a:solidFill>
                  <a:schemeClr val="dk1"/>
                </a:solidFill>
                <a:latin typeface="Calibri Light"/>
              </a:rPr>
              <a:t>4. Procedure:  How to perform your experiment</a:t>
            </a:r>
            <a:endParaRPr b="0" lang="en-US" sz="4000" spc="-1" strike="noStrike">
              <a:solidFill>
                <a:schemeClr val="dk1"/>
              </a:solidFill>
              <a:latin typeface="Calibri"/>
            </a:endParaRPr>
          </a:p>
        </p:txBody>
      </p:sp>
      <p:sp>
        <p:nvSpPr>
          <p:cNvPr id="119" name="TextBox 3"/>
          <p:cNvSpPr/>
          <p:nvPr/>
        </p:nvSpPr>
        <p:spPr>
          <a:xfrm>
            <a:off x="1187280" y="1881720"/>
            <a:ext cx="5172120" cy="41130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In the procedure, you write a series of steps describing everything you’ll need to do in the experiment.</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Note:  You don’t need to be silly about this.  Give whatever information is needed for somebody else to perform the experiment.  Assume they have a basic knowledge of how to take things out of bottles, light a Bunsen burner, etc.</a:t>
            </a:r>
            <a:endParaRPr b="0" lang="en-US" sz="2400" spc="-1" strike="noStrike">
              <a:solidFill>
                <a:srgbClr val="000000"/>
              </a:solidFill>
              <a:latin typeface="Arial"/>
            </a:endParaRPr>
          </a:p>
        </p:txBody>
      </p:sp>
      <p:sp>
        <p:nvSpPr>
          <p:cNvPr id="120" name="TextBox 4"/>
          <p:cNvSpPr/>
          <p:nvPr/>
        </p:nvSpPr>
        <p:spPr>
          <a:xfrm>
            <a:off x="7110360" y="3938400"/>
            <a:ext cx="4407840" cy="25290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2000" spc="-1" strike="noStrike">
                <a:solidFill>
                  <a:schemeClr val="dk1"/>
                </a:solidFill>
                <a:latin typeface="Calibri"/>
              </a:rPr>
              <a:t>Our pizza example:</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i="1" lang="en-US" sz="2000" spc="-1" strike="noStrike">
                <a:solidFill>
                  <a:schemeClr val="dk1"/>
                </a:solidFill>
                <a:latin typeface="Calibri"/>
              </a:rPr>
              <a:t>Put the pizza on a lab bench.</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i="1" lang="en-US" sz="2000" spc="-1" strike="noStrike">
                <a:solidFill>
                  <a:schemeClr val="dk1"/>
                </a:solidFill>
                <a:latin typeface="Calibri"/>
              </a:rPr>
              <a:t>Light a blowtorch and put the flame to the middle of the surface of the pizza.</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i="1" lang="en-US" sz="2000" spc="-1" strike="noStrike">
                <a:solidFill>
                  <a:schemeClr val="dk1"/>
                </a:solidFill>
                <a:latin typeface="Calibri"/>
              </a:rPr>
              <a:t>Leave the fire on the blowtorch in contact with the pizza for 60 seconds.</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i="1" lang="en-US" sz="2000" spc="-1" strike="noStrike">
                <a:solidFill>
                  <a:schemeClr val="dk1"/>
                </a:solidFill>
                <a:latin typeface="Calibri"/>
              </a:rPr>
              <a:t>Write down your observations.</a:t>
            </a:r>
            <a:endParaRPr b="0" lang="en-US" sz="2000" spc="-1" strike="noStrike">
              <a:solidFill>
                <a:srgbClr val="000000"/>
              </a:solidFill>
              <a:latin typeface="Arial"/>
            </a:endParaRPr>
          </a:p>
        </p:txBody>
      </p:sp>
      <p:pic>
        <p:nvPicPr>
          <p:cNvPr id="121" name="Picture 2" descr="Wood fired pizza in a can - YouTube"/>
          <p:cNvPicPr/>
          <p:nvPr/>
        </p:nvPicPr>
        <p:blipFill>
          <a:blip r:embed="rId1"/>
          <a:stretch/>
        </p:blipFill>
        <p:spPr>
          <a:xfrm>
            <a:off x="7517520" y="1690560"/>
            <a:ext cx="3593520" cy="2021040"/>
          </a:xfrm>
          <a:prstGeom prst="rect">
            <a:avLst/>
          </a:prstGeom>
          <a:ln w="0">
            <a:noFill/>
          </a:ln>
        </p:spPr>
      </p:pic>
    </p:spTree>
  </p:cSld>
  <mc:AlternateContent>
    <mc:Choice Requires="p14">
      <p:transition spd="slow" p14:dur="2000"/>
    </mc:Choice>
    <mc:Fallback>
      <p:transition spd="slow"/>
    </mc:Fallback>
  </mc:AlternateContent>
</p:sld>
</file>

<file path=ppt/slides/slide1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5. Results:  The data you collect</a:t>
            </a:r>
            <a:endParaRPr b="0" lang="en-US" sz="4400" spc="-1" strike="noStrike">
              <a:solidFill>
                <a:schemeClr val="dk1"/>
              </a:solidFill>
              <a:latin typeface="Calibri"/>
            </a:endParaRPr>
          </a:p>
        </p:txBody>
      </p:sp>
      <p:sp>
        <p:nvSpPr>
          <p:cNvPr id="123" name="TextBox 3"/>
          <p:cNvSpPr/>
          <p:nvPr/>
        </p:nvSpPr>
        <p:spPr>
          <a:xfrm>
            <a:off x="1009800" y="1801440"/>
            <a:ext cx="7737840" cy="44787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The results of an experiment consist of anything that you measured or otherwise observed during the experiment.  These observations are called </a:t>
            </a:r>
            <a:r>
              <a:rPr b="1" lang="en-US" sz="2400" spc="-1" strike="noStrike">
                <a:solidFill>
                  <a:schemeClr val="dk1"/>
                </a:solidFill>
                <a:latin typeface="Calibri"/>
              </a:rPr>
              <a:t>data</a:t>
            </a:r>
            <a:r>
              <a:rPr b="0" lang="en-US" sz="2400" spc="-1" strike="noStrike">
                <a:solidFill>
                  <a:schemeClr val="dk1"/>
                </a:solidFill>
                <a:latin typeface="Calibri"/>
              </a:rPr>
              <a:t>.</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All experiments should have two types of data</a:t>
            </a:r>
            <a:endParaRPr b="0" lang="en-US" sz="2400" spc="-1" strike="noStrike">
              <a:solidFill>
                <a:srgbClr val="000000"/>
              </a:solidFill>
              <a:latin typeface="Arial"/>
            </a:endParaRPr>
          </a:p>
          <a:p>
            <a:pPr marL="343080" indent="-343080" defTabSz="914400">
              <a:lnSpc>
                <a:spcPct val="100000"/>
              </a:lnSpc>
              <a:buClr>
                <a:srgbClr val="000000"/>
              </a:buClr>
              <a:buFont typeface="OpenSymbol"/>
              <a:buAutoNum type="arabicPeriod"/>
            </a:pPr>
            <a:r>
              <a:rPr b="1" lang="en-US" sz="2400" spc="-1" strike="noStrike">
                <a:solidFill>
                  <a:schemeClr val="dk1"/>
                </a:solidFill>
                <a:latin typeface="Calibri"/>
              </a:rPr>
              <a:t>Qualitative data</a:t>
            </a:r>
            <a:r>
              <a:rPr b="0" lang="en-US" sz="2400" spc="-1" strike="noStrike">
                <a:solidFill>
                  <a:schemeClr val="dk1"/>
                </a:solidFill>
                <a:latin typeface="Calibri"/>
              </a:rPr>
              <a:t>:  A non-numerical description of what happened.  This can be what something looked like, noises something made, or anything else that you can’t measure numerically.</a:t>
            </a:r>
            <a:endParaRPr b="0" lang="en-US" sz="2400" spc="-1" strike="noStrike">
              <a:solidFill>
                <a:srgbClr val="000000"/>
              </a:solidFill>
              <a:latin typeface="Arial"/>
            </a:endParaRPr>
          </a:p>
          <a:p>
            <a:pPr marL="343080" indent="-343080" defTabSz="914400">
              <a:lnSpc>
                <a:spcPct val="100000"/>
              </a:lnSpc>
              <a:buClr>
                <a:srgbClr val="000000"/>
              </a:buClr>
              <a:buFont typeface="OpenSymbol"/>
              <a:buAutoNum type="arabicPeriod"/>
            </a:pPr>
            <a:r>
              <a:rPr b="1" lang="en-US" sz="2400" spc="-1" strike="noStrike">
                <a:solidFill>
                  <a:schemeClr val="dk1"/>
                </a:solidFill>
                <a:latin typeface="Calibri"/>
              </a:rPr>
              <a:t>Quantitative data</a:t>
            </a:r>
            <a:r>
              <a:rPr b="0" lang="en-US" sz="2400" spc="-1" strike="noStrike">
                <a:solidFill>
                  <a:schemeClr val="dk1"/>
                </a:solidFill>
                <a:latin typeface="Calibri"/>
              </a:rPr>
              <a:t>: Numerical data that you measured. This includes things like temperature, mass, volume, and so on.</a:t>
            </a:r>
            <a:endParaRPr b="0" lang="en-US" sz="2400" spc="-1" strike="noStrike">
              <a:solidFill>
                <a:srgbClr val="000000"/>
              </a:solidFill>
              <a:latin typeface="Arial"/>
            </a:endParaRPr>
          </a:p>
        </p:txBody>
      </p:sp>
      <p:pic>
        <p:nvPicPr>
          <p:cNvPr id="124" name="Picture 4" descr="Omaha chemical plant fire: Blaze and explosions prompt temporary  evacuations - CNN"/>
          <p:cNvPicPr/>
          <p:nvPr/>
        </p:nvPicPr>
        <p:blipFill>
          <a:blip r:embed="rId1"/>
          <a:stretch/>
        </p:blipFill>
        <p:spPr>
          <a:xfrm>
            <a:off x="9099360" y="1801440"/>
            <a:ext cx="4508280" cy="2538360"/>
          </a:xfrm>
          <a:prstGeom prst="rect">
            <a:avLst/>
          </a:prstGeom>
          <a:ln w="0">
            <a:noFill/>
          </a:ln>
        </p:spPr>
      </p:pic>
      <p:sp>
        <p:nvSpPr>
          <p:cNvPr id="125" name="TextBox 4"/>
          <p:cNvSpPr/>
          <p:nvPr/>
        </p:nvSpPr>
        <p:spPr>
          <a:xfrm>
            <a:off x="9807480" y="4368960"/>
            <a:ext cx="309204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Qualitative data</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6"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5. Results of our pizza experiment (part 2)</a:t>
            </a:r>
            <a:endParaRPr b="0" lang="en-US" sz="4400" spc="-1" strike="noStrike">
              <a:solidFill>
                <a:schemeClr val="dk1"/>
              </a:solidFill>
              <a:latin typeface="Calibri"/>
            </a:endParaRPr>
          </a:p>
        </p:txBody>
      </p:sp>
      <p:sp>
        <p:nvSpPr>
          <p:cNvPr id="127" name="TextBox 3"/>
          <p:cNvSpPr/>
          <p:nvPr/>
        </p:nvSpPr>
        <p:spPr>
          <a:xfrm>
            <a:off x="1337400" y="1690560"/>
            <a:ext cx="5827320" cy="41130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Qualitative data:</a:t>
            </a:r>
            <a:endParaRPr b="0" lang="en-US" sz="2400" spc="-1" strike="noStrike">
              <a:solidFill>
                <a:srgbClr val="000000"/>
              </a:solidFill>
              <a:latin typeface="Arial"/>
            </a:endParaRPr>
          </a:p>
          <a:p>
            <a:pPr marL="285840" indent="-285840" defTabSz="914400">
              <a:lnSpc>
                <a:spcPct val="100000"/>
              </a:lnSpc>
              <a:buClr>
                <a:srgbClr val="000000"/>
              </a:buClr>
              <a:buFont typeface="Arial"/>
              <a:buChar char="•"/>
            </a:pPr>
            <a:r>
              <a:rPr b="0" lang="en-US" sz="2400" spc="-1" strike="noStrike">
                <a:solidFill>
                  <a:schemeClr val="dk1"/>
                </a:solidFill>
                <a:latin typeface="Calibri"/>
              </a:rPr>
              <a:t>The fire got out of control</a:t>
            </a:r>
            <a:endParaRPr b="0" lang="en-US" sz="2400" spc="-1" strike="noStrike">
              <a:solidFill>
                <a:srgbClr val="000000"/>
              </a:solidFill>
              <a:latin typeface="Arial"/>
            </a:endParaRPr>
          </a:p>
          <a:p>
            <a:pPr marL="285840" indent="-285840" defTabSz="914400">
              <a:lnSpc>
                <a:spcPct val="100000"/>
              </a:lnSpc>
              <a:buClr>
                <a:srgbClr val="000000"/>
              </a:buClr>
              <a:buFont typeface="Arial"/>
              <a:buChar char="•"/>
            </a:pPr>
            <a:r>
              <a:rPr b="0" lang="en-US" sz="2400" spc="-1" strike="noStrike">
                <a:solidFill>
                  <a:schemeClr val="dk1"/>
                </a:solidFill>
                <a:latin typeface="Calibri"/>
              </a:rPr>
              <a:t>A great deal of smoke was given off</a:t>
            </a:r>
            <a:endParaRPr b="0" lang="en-US" sz="2400" spc="-1" strike="noStrike">
              <a:solidFill>
                <a:srgbClr val="000000"/>
              </a:solidFill>
              <a:latin typeface="Arial"/>
            </a:endParaRPr>
          </a:p>
          <a:p>
            <a:pPr marL="285840" indent="-285840" defTabSz="914400">
              <a:lnSpc>
                <a:spcPct val="100000"/>
              </a:lnSpc>
              <a:buClr>
                <a:srgbClr val="000000"/>
              </a:buClr>
              <a:buFont typeface="Arial"/>
              <a:buChar char="•"/>
            </a:pPr>
            <a:r>
              <a:rPr b="0" lang="en-US" sz="2400" spc="-1" strike="noStrike">
                <a:solidFill>
                  <a:schemeClr val="dk1"/>
                </a:solidFill>
                <a:latin typeface="Calibri"/>
              </a:rPr>
              <a:t>The pizza turned completely black</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Quantitative data:</a:t>
            </a:r>
            <a:endParaRPr b="0" lang="en-US" sz="2400" spc="-1" strike="noStrike">
              <a:solidFill>
                <a:srgbClr val="000000"/>
              </a:solidFill>
              <a:latin typeface="Arial"/>
            </a:endParaRPr>
          </a:p>
          <a:p>
            <a:pPr marL="285840" indent="-285840" defTabSz="914400">
              <a:lnSpc>
                <a:spcPct val="100000"/>
              </a:lnSpc>
              <a:buClr>
                <a:srgbClr val="000000"/>
              </a:buClr>
              <a:buFont typeface="Arial"/>
              <a:buChar char="•"/>
            </a:pPr>
            <a:r>
              <a:rPr b="0" lang="en-US" sz="2400" spc="-1" strike="noStrike">
                <a:solidFill>
                  <a:schemeClr val="dk1"/>
                </a:solidFill>
                <a:latin typeface="Calibri"/>
              </a:rPr>
              <a:t>The pizza reached a surface temperature of 740</a:t>
            </a:r>
            <a:r>
              <a:rPr b="0" lang="en-US" sz="2400" spc="-1" strike="noStrike" baseline="30000">
                <a:solidFill>
                  <a:schemeClr val="dk1"/>
                </a:solidFill>
                <a:latin typeface="Calibri"/>
              </a:rPr>
              <a:t>o</a:t>
            </a:r>
            <a:r>
              <a:rPr b="0" lang="en-US" sz="2400" spc="-1" strike="noStrike">
                <a:solidFill>
                  <a:schemeClr val="dk1"/>
                </a:solidFill>
                <a:latin typeface="Calibri"/>
              </a:rPr>
              <a:t> Celsius</a:t>
            </a:r>
            <a:endParaRPr b="0" lang="en-US" sz="2400" spc="-1" strike="noStrike">
              <a:solidFill>
                <a:srgbClr val="000000"/>
              </a:solidFill>
              <a:latin typeface="Arial"/>
            </a:endParaRPr>
          </a:p>
          <a:p>
            <a:pPr marL="285840" indent="-285840" defTabSz="914400">
              <a:lnSpc>
                <a:spcPct val="100000"/>
              </a:lnSpc>
              <a:buClr>
                <a:srgbClr val="000000"/>
              </a:buClr>
              <a:buFont typeface="Arial"/>
              <a:buChar char="•"/>
            </a:pPr>
            <a:r>
              <a:rPr b="0" lang="en-US" sz="2400" spc="-1" strike="noStrike">
                <a:solidFill>
                  <a:schemeClr val="dk1"/>
                </a:solidFill>
                <a:latin typeface="Calibri"/>
              </a:rPr>
              <a:t>The flames rose 2.5 meters into the air</a:t>
            </a:r>
            <a:endParaRPr b="0" lang="en-US" sz="2400" spc="-1" strike="noStrike">
              <a:solidFill>
                <a:srgbClr val="000000"/>
              </a:solidFill>
              <a:latin typeface="Arial"/>
            </a:endParaRPr>
          </a:p>
          <a:p>
            <a:pPr marL="285840" indent="-285840" defTabSz="914400">
              <a:lnSpc>
                <a:spcPct val="100000"/>
              </a:lnSpc>
              <a:buClr>
                <a:srgbClr val="000000"/>
              </a:buClr>
              <a:buFont typeface="Arial"/>
              <a:buChar char="•"/>
            </a:pPr>
            <a:r>
              <a:rPr b="0" lang="en-US" sz="2400" spc="-1" strike="noStrike">
                <a:solidFill>
                  <a:schemeClr val="dk1"/>
                </a:solidFill>
                <a:latin typeface="Calibri"/>
              </a:rPr>
              <a:t>The mass of the pizza decreased from 250 grams to 110 grams</a:t>
            </a:r>
            <a:endParaRPr b="0" lang="en-US" sz="2400" spc="-1" strike="noStrike">
              <a:solidFill>
                <a:srgbClr val="000000"/>
              </a:solidFill>
              <a:latin typeface="Arial"/>
            </a:endParaRPr>
          </a:p>
        </p:txBody>
      </p:sp>
      <p:pic>
        <p:nvPicPr>
          <p:cNvPr id="128" name="Picture 2" descr="Video: SpaceX Tests New 'Super' Rocket Engines | WIRED"/>
          <p:cNvPicPr/>
          <p:nvPr/>
        </p:nvPicPr>
        <p:blipFill>
          <a:blip r:embed="rId1"/>
          <a:stretch/>
        </p:blipFill>
        <p:spPr>
          <a:xfrm>
            <a:off x="7664400" y="2270880"/>
            <a:ext cx="3496320" cy="1847520"/>
          </a:xfrm>
          <a:prstGeom prst="rect">
            <a:avLst/>
          </a:prstGeom>
          <a:ln w="0">
            <a:noFill/>
          </a:ln>
        </p:spPr>
      </p:pic>
      <p:sp>
        <p:nvSpPr>
          <p:cNvPr id="129" name="TextBox 4"/>
          <p:cNvSpPr/>
          <p:nvPr/>
        </p:nvSpPr>
        <p:spPr>
          <a:xfrm>
            <a:off x="7664400" y="4233960"/>
            <a:ext cx="3470760" cy="638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Early tests of pizza as a rocket fuel are promising.</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0"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6. Conclusion:  Wrapping it up</a:t>
            </a:r>
            <a:endParaRPr b="0" lang="en-US" sz="4400" spc="-1" strike="noStrike">
              <a:solidFill>
                <a:schemeClr val="dk1"/>
              </a:solidFill>
              <a:latin typeface="Calibri"/>
            </a:endParaRPr>
          </a:p>
        </p:txBody>
      </p:sp>
      <p:sp>
        <p:nvSpPr>
          <p:cNvPr id="131" name="TextBox 3"/>
          <p:cNvSpPr/>
          <p:nvPr/>
        </p:nvSpPr>
        <p:spPr>
          <a:xfrm>
            <a:off x="1299600" y="1690560"/>
            <a:ext cx="10053720" cy="374724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The conclusion for a scientific experiment is a single sentence that indicates whether the hypothesis was successful.</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It takes exactly the same formula as the hypothesis:</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algn="ctr" defTabSz="914400">
              <a:lnSpc>
                <a:spcPct val="100000"/>
              </a:lnSpc>
            </a:pPr>
            <a:r>
              <a:rPr b="1" lang="en-US" sz="2400" spc="-1" strike="noStrike">
                <a:solidFill>
                  <a:schemeClr val="dk1"/>
                </a:solidFill>
                <a:latin typeface="Calibri"/>
              </a:rPr>
              <a:t>“</a:t>
            </a:r>
            <a:r>
              <a:rPr b="1" lang="en-US" sz="2400" spc="-1" strike="noStrike">
                <a:solidFill>
                  <a:schemeClr val="dk1"/>
                </a:solidFill>
                <a:latin typeface="Calibri"/>
              </a:rPr>
              <a:t>When I [did something], then [something else][did/didn’t] happen.”</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Again, the thing you did is the independent variable and the thing that happened is the dependent variable.</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1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2"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6. Conclusion (part 2)</a:t>
            </a:r>
            <a:endParaRPr b="0" lang="en-US" sz="4400" spc="-1" strike="noStrike">
              <a:solidFill>
                <a:schemeClr val="dk1"/>
              </a:solidFill>
              <a:latin typeface="Calibri"/>
            </a:endParaRPr>
          </a:p>
        </p:txBody>
      </p:sp>
      <p:sp>
        <p:nvSpPr>
          <p:cNvPr id="133" name="TextBox 3"/>
          <p:cNvSpPr/>
          <p:nvPr/>
        </p:nvSpPr>
        <p:spPr>
          <a:xfrm>
            <a:off x="1352880" y="1690560"/>
            <a:ext cx="9582120" cy="42346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In our example, I my hypothesis was that “If I put a blowtorch to a pizza, then it will burn.”</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Since our data indicated that this was, indeed the case, the conclusion will read:</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algn="ctr" defTabSz="914400">
              <a:lnSpc>
                <a:spcPct val="100000"/>
              </a:lnSpc>
            </a:pPr>
            <a:r>
              <a:rPr b="1" lang="en-US" sz="4000" spc="-1" strike="noStrike">
                <a:solidFill>
                  <a:schemeClr val="dk1"/>
                </a:solidFill>
                <a:latin typeface="Calibri"/>
              </a:rPr>
              <a:t>“</a:t>
            </a:r>
            <a:r>
              <a:rPr b="1" lang="en-US" sz="4000" spc="-1" strike="noStrike">
                <a:solidFill>
                  <a:schemeClr val="dk1"/>
                </a:solidFill>
                <a:latin typeface="Calibri"/>
              </a:rPr>
              <a:t>When I put a blowtorch to a pizza, it burned.”</a:t>
            </a:r>
            <a:endParaRPr b="0" lang="en-US" sz="40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That’s it.  Nothing more.</a:t>
            </a:r>
            <a:endParaRPr b="0" lang="en-US" sz="24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68" name="PlaceHolder 1"/>
          <p:cNvSpPr>
            <a:spLocks noGrp="1"/>
          </p:cNvSpPr>
          <p:nvPr>
            <p:ph type="title"/>
          </p:nvPr>
        </p:nvSpPr>
        <p:spPr>
          <a:xfrm>
            <a:off x="488160" y="207000"/>
            <a:ext cx="10515240" cy="1325160"/>
          </a:xfrm>
          <a:prstGeom prst="rect">
            <a:avLst/>
          </a:prstGeom>
          <a:noFill/>
          <a:ln w="0">
            <a:noFill/>
          </a:ln>
        </p:spPr>
        <p:txBody>
          <a:bodyPr lIns="91440" rIns="91440" tIns="45720" bIns="45720" anchor="ctr">
            <a:normAutofit/>
          </a:bodyPr>
          <a:p>
            <a:pPr indent="0" defTabSz="914400">
              <a:lnSpc>
                <a:spcPct val="90000"/>
              </a:lnSpc>
              <a:buNone/>
            </a:pPr>
            <a:r>
              <a:rPr b="1" lang="en-US" sz="4800" spc="-1" strike="noStrike">
                <a:solidFill>
                  <a:schemeClr val="dk1"/>
                </a:solidFill>
                <a:latin typeface="Calibri Light"/>
              </a:rPr>
              <a:t>What is science?</a:t>
            </a:r>
            <a:endParaRPr b="0" lang="en-US" sz="4800" spc="-1" strike="noStrike">
              <a:solidFill>
                <a:schemeClr val="dk1"/>
              </a:solidFill>
              <a:latin typeface="Calibri"/>
            </a:endParaRPr>
          </a:p>
        </p:txBody>
      </p:sp>
      <p:sp>
        <p:nvSpPr>
          <p:cNvPr id="69" name="TextBox 3"/>
          <p:cNvSpPr/>
          <p:nvPr/>
        </p:nvSpPr>
        <p:spPr>
          <a:xfrm>
            <a:off x="756360" y="1442880"/>
            <a:ext cx="10716120" cy="3381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3600" spc="-1" strike="noStrike">
                <a:solidFill>
                  <a:schemeClr val="dk1"/>
                </a:solidFill>
                <a:latin typeface="Calibri"/>
              </a:rPr>
              <a:t>To figure this out, we need to figure out what science </a:t>
            </a:r>
            <a:r>
              <a:rPr b="0" i="1" lang="en-US" sz="3600" spc="-1" strike="noStrike">
                <a:solidFill>
                  <a:schemeClr val="dk1"/>
                </a:solidFill>
                <a:latin typeface="Calibri"/>
              </a:rPr>
              <a:t>isn’t.</a:t>
            </a:r>
            <a:endParaRPr b="0" lang="en-US" sz="3600" spc="-1" strike="noStrike">
              <a:solidFill>
                <a:srgbClr val="000000"/>
              </a:solidFill>
              <a:latin typeface="Arial"/>
            </a:endParaRPr>
          </a:p>
          <a:p>
            <a:pPr marL="285840" indent="-285840" defTabSz="914400">
              <a:lnSpc>
                <a:spcPct val="100000"/>
              </a:lnSpc>
              <a:buClr>
                <a:srgbClr val="000000"/>
              </a:buClr>
              <a:buFont typeface="Arial"/>
              <a:buChar char="•"/>
            </a:pPr>
            <a:r>
              <a:rPr b="0" lang="en-US" sz="3600" spc="-1" strike="noStrike">
                <a:solidFill>
                  <a:schemeClr val="dk1"/>
                </a:solidFill>
                <a:latin typeface="Calibri"/>
              </a:rPr>
              <a:t>It’s not doing a bunch of experiments</a:t>
            </a:r>
            <a:endParaRPr b="0" lang="en-US" sz="3600" spc="-1" strike="noStrike">
              <a:solidFill>
                <a:srgbClr val="000000"/>
              </a:solidFill>
              <a:latin typeface="Arial"/>
            </a:endParaRPr>
          </a:p>
          <a:p>
            <a:pPr marL="285840" indent="-285840" defTabSz="914400">
              <a:lnSpc>
                <a:spcPct val="100000"/>
              </a:lnSpc>
              <a:buClr>
                <a:srgbClr val="000000"/>
              </a:buClr>
              <a:buFont typeface="Arial"/>
              <a:buChar char="•"/>
            </a:pPr>
            <a:r>
              <a:rPr b="0" lang="en-US" sz="3600" spc="-1" strike="noStrike">
                <a:solidFill>
                  <a:schemeClr val="dk1"/>
                </a:solidFill>
                <a:latin typeface="Calibri"/>
              </a:rPr>
              <a:t>It’s not using a lot of math</a:t>
            </a:r>
            <a:endParaRPr b="0" lang="en-US" sz="3600" spc="-1" strike="noStrike">
              <a:solidFill>
                <a:srgbClr val="000000"/>
              </a:solidFill>
              <a:latin typeface="Arial"/>
            </a:endParaRPr>
          </a:p>
          <a:p>
            <a:pPr marL="285840" indent="-285840" defTabSz="914400">
              <a:lnSpc>
                <a:spcPct val="100000"/>
              </a:lnSpc>
              <a:buClr>
                <a:srgbClr val="000000"/>
              </a:buClr>
              <a:buFont typeface="Arial"/>
              <a:buChar char="•"/>
            </a:pPr>
            <a:r>
              <a:rPr b="0" lang="en-US" sz="3600" spc="-1" strike="noStrike">
                <a:solidFill>
                  <a:schemeClr val="dk1"/>
                </a:solidFill>
                <a:latin typeface="Calibri"/>
              </a:rPr>
              <a:t>It’s not using big words</a:t>
            </a:r>
            <a:endParaRPr b="0" lang="en-US" sz="3600" spc="-1" strike="noStrike">
              <a:solidFill>
                <a:srgbClr val="000000"/>
              </a:solidFill>
              <a:latin typeface="Arial"/>
            </a:endParaRPr>
          </a:p>
          <a:p>
            <a:pPr marL="285840" indent="-285840" defTabSz="914400">
              <a:lnSpc>
                <a:spcPct val="100000"/>
              </a:lnSpc>
              <a:buClr>
                <a:srgbClr val="000000"/>
              </a:buClr>
              <a:buFont typeface="Arial"/>
              <a:buChar char="•"/>
            </a:pPr>
            <a:r>
              <a:rPr b="0" lang="en-US" sz="3600" spc="-1" strike="noStrike">
                <a:solidFill>
                  <a:schemeClr val="dk1"/>
                </a:solidFill>
                <a:latin typeface="Calibri"/>
              </a:rPr>
              <a:t>It’s not wearing a lab coat.</a:t>
            </a:r>
            <a:endParaRPr b="0" lang="en-US" sz="3600" spc="-1" strike="noStrike">
              <a:solidFill>
                <a:srgbClr val="000000"/>
              </a:solidFill>
              <a:latin typeface="Arial"/>
            </a:endParaRPr>
          </a:p>
        </p:txBody>
      </p:sp>
      <p:pic>
        <p:nvPicPr>
          <p:cNvPr id="70" name="Picture 2" descr="Click to View Full Clipart Image"/>
          <p:cNvPicPr/>
          <p:nvPr/>
        </p:nvPicPr>
        <p:blipFill>
          <a:blip r:embed="rId1"/>
          <a:stretch/>
        </p:blipFill>
        <p:spPr>
          <a:xfrm>
            <a:off x="8209800" y="3230640"/>
            <a:ext cx="2793600" cy="2184120"/>
          </a:xfrm>
          <a:prstGeom prst="rect">
            <a:avLst/>
          </a:prstGeom>
          <a:ln w="0">
            <a:noFill/>
          </a:ln>
        </p:spPr>
      </p:pic>
      <p:sp>
        <p:nvSpPr>
          <p:cNvPr id="71" name="TextBox 4"/>
          <p:cNvSpPr/>
          <p:nvPr/>
        </p:nvSpPr>
        <p:spPr>
          <a:xfrm>
            <a:off x="7915320" y="5415120"/>
            <a:ext cx="355716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Mr. Guch in 20 years (if he’s lucky)</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20.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34"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And that’s the scientific method!</a:t>
            </a:r>
            <a:endParaRPr b="0" lang="en-US" sz="4400" spc="-1" strike="noStrike">
              <a:solidFill>
                <a:schemeClr val="dk1"/>
              </a:solidFill>
              <a:latin typeface="Calibri"/>
            </a:endParaRPr>
          </a:p>
        </p:txBody>
      </p:sp>
      <p:sp>
        <p:nvSpPr>
          <p:cNvPr id="135" name="PlaceHolder 2"/>
          <p:cNvSpPr>
            <a:spLocks noGrp="1"/>
          </p:cNvSpPr>
          <p:nvPr>
            <p:ph/>
          </p:nvPr>
        </p:nvSpPr>
        <p:spPr>
          <a:xfrm>
            <a:off x="838080" y="1825560"/>
            <a:ext cx="10515240" cy="4350960"/>
          </a:xfrm>
          <a:prstGeom prst="rect">
            <a:avLst/>
          </a:prstGeom>
          <a:noFill/>
          <a:ln w="0">
            <a:noFill/>
          </a:ln>
        </p:spPr>
        <p:txBody>
          <a:bodyPr lIns="91440" rIns="91440" tIns="45720" bIns="45720" anchor="t">
            <a:normAutofit/>
          </a:bodyPr>
          <a:p>
            <a:pPr indent="0" defTabSz="914400">
              <a:lnSpc>
                <a:spcPct val="90000"/>
              </a:lnSpc>
              <a:spcBef>
                <a:spcPts val="1001"/>
              </a:spcBef>
              <a:buNone/>
              <a:tabLst>
                <a:tab algn="l" pos="0"/>
              </a:tabLst>
            </a:pPr>
            <a:r>
              <a:rPr b="0" lang="en-US" sz="3200" spc="-1" strike="noStrike">
                <a:solidFill>
                  <a:schemeClr val="dk1"/>
                </a:solidFill>
                <a:latin typeface="Calibri"/>
              </a:rPr>
              <a:t>Note:  In our lab, you’ll be expected to do two further things:</a:t>
            </a:r>
            <a:endParaRPr b="0" lang="en-US" sz="32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tabLst>
                <a:tab algn="l" pos="0"/>
              </a:tabLst>
            </a:pPr>
            <a:r>
              <a:rPr b="0" lang="en-US" sz="3200" spc="-1" strike="noStrike">
                <a:solidFill>
                  <a:schemeClr val="dk1"/>
                </a:solidFill>
                <a:latin typeface="Calibri"/>
              </a:rPr>
              <a:t>Explain why you think the hypothesis was right/wrong.</a:t>
            </a:r>
            <a:endParaRPr b="0" lang="en-US" sz="3200" spc="-1" strike="noStrike">
              <a:solidFill>
                <a:schemeClr val="dk1"/>
              </a:solidFill>
              <a:latin typeface="Calibri"/>
            </a:endParaRPr>
          </a:p>
          <a:p>
            <a:pPr marL="228600" indent="-228600" defTabSz="914400">
              <a:lnSpc>
                <a:spcPct val="90000"/>
              </a:lnSpc>
              <a:spcBef>
                <a:spcPts val="1001"/>
              </a:spcBef>
              <a:buClr>
                <a:srgbClr val="000000"/>
              </a:buClr>
              <a:buFont typeface="Arial"/>
              <a:buChar char="•"/>
              <a:tabLst>
                <a:tab algn="l" pos="0"/>
              </a:tabLst>
            </a:pPr>
            <a:r>
              <a:rPr b="0" lang="en-US" sz="3200" spc="-1" strike="noStrike">
                <a:solidFill>
                  <a:schemeClr val="dk1"/>
                </a:solidFill>
                <a:latin typeface="Calibri"/>
              </a:rPr>
              <a:t>Indicate any sources of error you think you may have had (and there are </a:t>
            </a:r>
            <a:r>
              <a:rPr b="0" i="1" lang="en-US" sz="3200" spc="-1" strike="noStrike">
                <a:solidFill>
                  <a:schemeClr val="dk1"/>
                </a:solidFill>
                <a:latin typeface="Calibri"/>
              </a:rPr>
              <a:t>always</a:t>
            </a:r>
            <a:r>
              <a:rPr b="0" lang="en-US" sz="3200" spc="-1" strike="noStrike">
                <a:solidFill>
                  <a:schemeClr val="dk1"/>
                </a:solidFill>
                <a:latin typeface="Calibri"/>
              </a:rPr>
              <a:t> sources of error) and how to compensate for them.</a:t>
            </a:r>
            <a:endParaRPr b="0" lang="en-US" sz="3200" spc="-1" strike="noStrike">
              <a:solidFill>
                <a:schemeClr val="dk1"/>
              </a:solidFill>
              <a:latin typeface="Calibri"/>
            </a:endParaRPr>
          </a:p>
          <a:p>
            <a:pPr indent="0" defTabSz="914400">
              <a:lnSpc>
                <a:spcPct val="90000"/>
              </a:lnSpc>
              <a:spcBef>
                <a:spcPts val="1001"/>
              </a:spcBef>
              <a:buNone/>
              <a:tabLst>
                <a:tab algn="l" pos="0"/>
              </a:tabLst>
            </a:pPr>
            <a:endParaRPr b="0" lang="en-US" sz="3200" spc="-1" strike="noStrike">
              <a:solidFill>
                <a:schemeClr val="dk1"/>
              </a:solidFill>
              <a:latin typeface="Calibri"/>
            </a:endParaRPr>
          </a:p>
          <a:p>
            <a:pPr indent="0" defTabSz="914400">
              <a:lnSpc>
                <a:spcPct val="90000"/>
              </a:lnSpc>
              <a:spcBef>
                <a:spcPts val="1001"/>
              </a:spcBef>
              <a:buNone/>
              <a:tabLst>
                <a:tab algn="l" pos="0"/>
              </a:tabLst>
            </a:pPr>
            <a:r>
              <a:rPr b="0" lang="en-US" sz="3200" spc="-1" strike="noStrike">
                <a:solidFill>
                  <a:schemeClr val="dk1"/>
                </a:solidFill>
                <a:latin typeface="Calibri"/>
              </a:rPr>
              <a:t>In this class, you’re allowed to get things wrong, as long as you can explain </a:t>
            </a:r>
            <a:r>
              <a:rPr b="0" i="1" lang="en-US" sz="3200" spc="-1" strike="noStrike">
                <a:solidFill>
                  <a:schemeClr val="dk1"/>
                </a:solidFill>
                <a:latin typeface="Calibri"/>
              </a:rPr>
              <a:t>why</a:t>
            </a:r>
            <a:r>
              <a:rPr b="0" lang="en-US" sz="3200" spc="-1" strike="noStrike">
                <a:solidFill>
                  <a:schemeClr val="dk1"/>
                </a:solidFill>
                <a:latin typeface="Calibri"/>
              </a:rPr>
              <a:t> it went wrong.</a:t>
            </a:r>
            <a:endParaRPr b="0" lang="en-US" sz="3200" spc="-1" strike="noStrike">
              <a:solidFill>
                <a:schemeClr val="dk1"/>
              </a:solidFill>
              <a:latin typeface="Calibri"/>
            </a:endParaRPr>
          </a:p>
        </p:txBody>
      </p:sp>
    </p:spTree>
  </p:cSld>
  <mc:AlternateContent>
    <mc:Choice Requires="p14">
      <p:transition spd="slow" p14:dur="2000"/>
    </mc:Choice>
    <mc:Fallback>
      <p:transition spd="slow"/>
    </mc:Fallback>
  </mc:AlternateContent>
</p:sld>
</file>

<file path=ppt/slides/slide2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chemeClr val="lt1"/>
        </a:solidFill>
      </p:bgPr>
    </p:bg>
    <p:spTree>
      <p:nvGrpSpPr>
        <p:cNvPr id="1" name=""/>
        <p:cNvGrpSpPr/>
        <p:nvPr/>
      </p:nvGrpSpPr>
      <p:grpSpPr>
        <a:xfrm>
          <a:off x="0" y="0"/>
          <a:ext cx="0" cy="0"/>
          <a:chOff x="0" y="0"/>
          <a:chExt cx="0" cy="0"/>
        </a:xfrm>
      </p:grpSpPr>
      <p:sp useBgFill="1">
        <p:nvSpPr>
          <p:cNvPr id="136" name="Rectangle 14342">
            <a:extLst>
              <a:ext uri="{C183D7F6-B498-43B3-948B-1728B52AA6E4}">
                <adec:decorative xmlns:adec="http://schemas.microsoft.com/office/drawing/2017/decorative" val="1"/>
              </a:ext>
            </a:extLst>
          </p:cNvPr>
          <p:cNvSpPr/>
          <p:nvPr/>
        </p:nvSpPr>
        <p:spPr>
          <a:xfrm>
            <a:off x="0" y="0"/>
            <a:ext cx="12191760" cy="6857640"/>
          </a:xfrm>
          <a:prstGeom prst="rect">
            <a:avLst/>
          </a:prstGeom>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pic>
        <p:nvPicPr>
          <p:cNvPr id="137" name="Picture 2" descr="Is Your Child Afraid of the Dark? | Sunshine House"/>
          <p:cNvPicPr/>
          <p:nvPr/>
        </p:nvPicPr>
        <p:blipFill>
          <a:blip r:embed="rId1"/>
          <a:srcRect l="7390" t="9090" r="35155" b="0"/>
          <a:stretch/>
        </p:blipFill>
        <p:spPr>
          <a:xfrm>
            <a:off x="3523320" y="0"/>
            <a:ext cx="8668080" cy="6857640"/>
          </a:xfrm>
          <a:prstGeom prst="rect">
            <a:avLst/>
          </a:prstGeom>
          <a:ln w="0">
            <a:noFill/>
          </a:ln>
        </p:spPr>
      </p:pic>
      <p:sp>
        <p:nvSpPr>
          <p:cNvPr id="138" name="Rectangle 14344">
            <a:extLst>
              <a:ext uri="{C183D7F6-B498-43B3-948B-1728B52AA6E4}">
                <adec:decorative xmlns:adec="http://schemas.microsoft.com/office/drawing/2017/decorative" val="1"/>
              </a:ext>
            </a:extLst>
          </p:cNvPr>
          <p:cNvSpPr/>
          <p:nvPr/>
        </p:nvSpPr>
        <p:spPr>
          <a:xfrm>
            <a:off x="0" y="0"/>
            <a:ext cx="9756360" cy="6857640"/>
          </a:xfrm>
          <a:prstGeom prst="rect">
            <a:avLst/>
          </a:prstGeom>
          <a:gradFill rotWithShape="0">
            <a:gsLst>
              <a:gs pos="0">
                <a:srgbClr val="ffffff">
                  <a:alpha val="0"/>
                </a:srgbClr>
              </a:gs>
              <a:gs pos="19000">
                <a:srgbClr val="ffffff">
                  <a:alpha val="38000"/>
                </a:srgbClr>
              </a:gs>
              <a:gs pos="35000">
                <a:srgbClr val="ffffff">
                  <a:alpha val="78000"/>
                </a:srgbClr>
              </a:gs>
              <a:gs pos="58000">
                <a:srgbClr val="ffffff"/>
              </a:gs>
              <a:gs pos="100000">
                <a:srgbClr val="ffffff"/>
              </a:gs>
            </a:gsLst>
            <a:lin ang="10800000"/>
          </a:gra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sp>
        <p:nvSpPr>
          <p:cNvPr id="139" name="PlaceHolder 1"/>
          <p:cNvSpPr>
            <a:spLocks noGrp="1"/>
          </p:cNvSpPr>
          <p:nvPr>
            <p:ph type="title"/>
          </p:nvPr>
        </p:nvSpPr>
        <p:spPr>
          <a:xfrm>
            <a:off x="371160" y="1161360"/>
            <a:ext cx="3437640" cy="1124280"/>
          </a:xfrm>
          <a:prstGeom prst="rect">
            <a:avLst/>
          </a:prstGeom>
          <a:noFill/>
          <a:ln w="0">
            <a:noFill/>
          </a:ln>
        </p:spPr>
        <p:txBody>
          <a:bodyPr lIns="91440" rIns="91440" tIns="45720" bIns="45720" anchor="b">
            <a:normAutofit/>
          </a:bodyPr>
          <a:p>
            <a:pPr indent="0" defTabSz="914400">
              <a:lnSpc>
                <a:spcPct val="90000"/>
              </a:lnSpc>
              <a:buNone/>
            </a:pPr>
            <a:r>
              <a:rPr b="1" lang="en-US" sz="2400" spc="-1" strike="noStrike">
                <a:solidFill>
                  <a:schemeClr val="dk1"/>
                </a:solidFill>
                <a:latin typeface="Calibri Light"/>
              </a:rPr>
              <a:t>Let’s do another example using that kid over there.</a:t>
            </a:r>
            <a:endParaRPr b="0" lang="en-US" sz="2400" spc="-1" strike="noStrike">
              <a:solidFill>
                <a:schemeClr val="dk1"/>
              </a:solidFill>
              <a:latin typeface="Calibri"/>
            </a:endParaRPr>
          </a:p>
        </p:txBody>
      </p:sp>
      <p:sp>
        <p:nvSpPr>
          <p:cNvPr id="140" name="Rectangle 14346">
            <a:extLst>
              <a:ext uri="{C183D7F6-B498-43B3-948B-1728B52AA6E4}">
                <adec:decorative xmlns:adec="http://schemas.microsoft.com/office/drawing/2017/decorative" val="1"/>
              </a:ext>
            </a:extLst>
          </p:cNvPr>
          <p:cNvSpPr/>
          <p:nvPr/>
        </p:nvSpPr>
        <p:spPr>
          <a:xfrm rot="5400000">
            <a:off x="662760" y="605520"/>
            <a:ext cx="72720" cy="54828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rgbClr val="ffffff"/>
              </a:solidFill>
              <a:latin typeface="Calibri"/>
            </a:endParaRPr>
          </a:p>
        </p:txBody>
      </p:sp>
      <p:sp>
        <p:nvSpPr>
          <p:cNvPr id="141" name="Rectangle 14348">
            <a:extLst>
              <a:ext uri="{C183D7F6-B498-43B3-948B-1728B52AA6E4}">
                <adec:decorative xmlns:adec="http://schemas.microsoft.com/office/drawing/2017/decorative" val="1"/>
              </a:ext>
            </a:extLst>
          </p:cNvPr>
          <p:cNvSpPr/>
          <p:nvPr/>
        </p:nvSpPr>
        <p:spPr>
          <a:xfrm>
            <a:off x="428400" y="2443320"/>
            <a:ext cx="3300480" cy="8640"/>
          </a:xfrm>
          <a:prstGeom prst="rect">
            <a:avLst/>
          </a:prstGeom>
          <a:solidFill>
            <a:srgbClr val="d5d5d5"/>
          </a:solidFill>
          <a:ln w="3175">
            <a:solidFill>
              <a:srgbClr val="d5d5d5"/>
            </a:solidFill>
          </a:ln>
        </p:spPr>
        <p:style>
          <a:lnRef idx="2">
            <a:schemeClr val="accent1">
              <a:shade val="50000"/>
            </a:schemeClr>
          </a:lnRef>
          <a:fillRef idx="1">
            <a:schemeClr val="accent1"/>
          </a:fillRef>
          <a:effectRef idx="0">
            <a:schemeClr val="accent1"/>
          </a:effectRef>
          <a:fontRef idx="minor"/>
        </p:style>
        <p:txBody>
          <a:bodyPr lIns="90000" rIns="90000" tIns="-36000" bIns="-36000" anchor="ctr">
            <a:noAutofit/>
          </a:bodyPr>
          <a:p>
            <a:pPr algn="ctr" defTabSz="914400">
              <a:lnSpc>
                <a:spcPct val="100000"/>
              </a:lnSpc>
              <a:tabLst>
                <a:tab algn="l" pos="0"/>
              </a:tabLst>
            </a:pPr>
            <a:endParaRPr b="0" lang="en-US" sz="1800" spc="-1" strike="noStrike">
              <a:solidFill>
                <a:srgbClr val="ffffff"/>
              </a:solidFill>
              <a:latin typeface="Calibri"/>
            </a:endParaRPr>
          </a:p>
        </p:txBody>
      </p:sp>
      <p:sp>
        <p:nvSpPr>
          <p:cNvPr id="142" name="TextBox 3"/>
          <p:cNvSpPr/>
          <p:nvPr/>
        </p:nvSpPr>
        <p:spPr>
          <a:xfrm>
            <a:off x="371160" y="2718000"/>
            <a:ext cx="3438720" cy="3206880"/>
          </a:xfrm>
          <a:prstGeom prst="rect">
            <a:avLst/>
          </a:prstGeom>
          <a:noFill/>
          <a:ln w="0">
            <a:noFill/>
          </a:ln>
        </p:spPr>
        <p:style>
          <a:lnRef idx="0"/>
          <a:fillRef idx="0"/>
          <a:effectRef idx="0"/>
          <a:fontRef idx="minor"/>
        </p:style>
        <p:txBody>
          <a:bodyPr anchor="t">
            <a:normAutofit/>
          </a:bodyPr>
          <a:p>
            <a:pPr indent="-228600" defTabSz="914400">
              <a:lnSpc>
                <a:spcPct val="90000"/>
              </a:lnSpc>
              <a:spcAft>
                <a:spcPts val="601"/>
              </a:spcAft>
              <a:buClr>
                <a:srgbClr val="000000"/>
              </a:buClr>
              <a:buFont typeface="Arial"/>
              <a:buChar char="•"/>
            </a:pPr>
            <a:r>
              <a:rPr b="1" lang="en-US" sz="1700" spc="-1" strike="noStrike">
                <a:solidFill>
                  <a:schemeClr val="dk1"/>
                </a:solidFill>
                <a:latin typeface="Calibri"/>
              </a:rPr>
              <a:t>Yeah, I’m looking at you.</a:t>
            </a:r>
            <a:endParaRPr b="0" lang="en-US" sz="1700" spc="-1" strike="noStrike">
              <a:solidFill>
                <a:srgbClr val="000000"/>
              </a:solidFill>
              <a:latin typeface="Arial"/>
            </a:endParaRPr>
          </a:p>
        </p:txBody>
      </p:sp>
    </p:spTree>
  </p:cSld>
  <mc:AlternateContent>
    <mc:Choice Requires="p14">
      <p:transition spd="slow" p14:dur="2000"/>
    </mc:Choice>
    <mc:Fallback>
      <p:transition spd="slow"/>
    </mc:Fallback>
  </mc:AlternateContent>
  <p:timing>
    <p:tnLst>
      <p:par>
        <p:cTn id="1" dur="indefinite" restart="never" nodeType="tmRoot">
          <p:childTnLst>
            <p:seq>
              <p:cTn id="2" dur="indefinite" nodeType="mainSeq">
                <p:childTnLst>
                  <p:par>
                    <p:cTn id="3" fill="hold">
                      <p:stCondLst>
                        <p:cond delay="0"/>
                      </p:stCondLst>
                      <p:childTnLst>
                        <p:par>
                          <p:cTn id="4" fill="hold">
                            <p:stCondLst>
                              <p:cond delay="0"/>
                            </p:stCondLst>
                            <p:childTnLst>
                              <p:par>
                                <p:cTn id="5" nodeType="withEffect" fill="hold" presetClass="entr" presetID="10">
                                  <p:stCondLst>
                                    <p:cond delay="1000"/>
                                  </p:stCondLst>
                                  <p:iterate type="el">
                                    <p:tmAbs val="100"/>
                                  </p:iterate>
                                  <p:childTnLst>
                                    <p:set>
                                      <p:cBhvr>
                                        <p:cTn id="6" dur="1" fill="hold">
                                          <p:stCondLst>
                                            <p:cond delay="0"/>
                                          </p:stCondLst>
                                        </p:cTn>
                                        <p:tgtEl>
                                          <p:spTgt spid="139"/>
                                        </p:tgtEl>
                                        <p:attrNameLst>
                                          <p:attrName>style.visibility</p:attrName>
                                        </p:attrNameLst>
                                      </p:cBhvr>
                                      <p:to>
                                        <p:strVal val="visible"/>
                                      </p:to>
                                    </p:set>
                                    <p:animEffect filter="fade" transition="in">
                                      <p:cBhvr additive="repl">
                                        <p:cTn id="7" dur="700"/>
                                        <p:tgtEl>
                                          <p:spTgt spid="1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2"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So, what is science?</a:t>
            </a:r>
            <a:endParaRPr b="0" lang="en-US" sz="4400" spc="-1" strike="noStrike">
              <a:solidFill>
                <a:schemeClr val="dk1"/>
              </a:solidFill>
              <a:latin typeface="Calibri"/>
            </a:endParaRPr>
          </a:p>
        </p:txBody>
      </p:sp>
      <p:sp>
        <p:nvSpPr>
          <p:cNvPr id="73" name="TextBox 3"/>
          <p:cNvSpPr/>
          <p:nvPr/>
        </p:nvSpPr>
        <p:spPr>
          <a:xfrm>
            <a:off x="1542960" y="1785960"/>
            <a:ext cx="9772200" cy="17974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It’s a way of thinking about the world.</a:t>
            </a:r>
            <a:endParaRPr b="0" lang="en-US" sz="2800" spc="-1" strike="noStrike">
              <a:solidFill>
                <a:srgbClr val="000000"/>
              </a:solidFill>
              <a:latin typeface="Arial"/>
            </a:endParaRPr>
          </a:p>
          <a:p>
            <a:pPr defTabSz="914400">
              <a:lnSpc>
                <a:spcPct val="100000"/>
              </a:lnSpc>
            </a:pPr>
            <a:endParaRPr b="0" lang="en-US" sz="2800" spc="-1" strike="noStrike">
              <a:solidFill>
                <a:srgbClr val="000000"/>
              </a:solidFill>
              <a:latin typeface="Arial"/>
            </a:endParaRPr>
          </a:p>
          <a:p>
            <a:pPr defTabSz="914400">
              <a:lnSpc>
                <a:spcPct val="100000"/>
              </a:lnSpc>
            </a:pPr>
            <a:r>
              <a:rPr b="0" lang="en-US" sz="2800" spc="-1" strike="noStrike">
                <a:solidFill>
                  <a:schemeClr val="dk1"/>
                </a:solidFill>
                <a:latin typeface="Calibri"/>
              </a:rPr>
              <a:t>It doesn’t matter what topics you’re investigating – you can do science in just about everything you do.</a:t>
            </a:r>
            <a:endParaRPr b="0" lang="en-US" sz="2800" spc="-1" strike="noStrike">
              <a:solidFill>
                <a:srgbClr val="000000"/>
              </a:solidFill>
              <a:latin typeface="Arial"/>
            </a:endParaRPr>
          </a:p>
        </p:txBody>
      </p:sp>
      <p:pic>
        <p:nvPicPr>
          <p:cNvPr id="74" name="Picture 2" descr=""/>
          <p:cNvPicPr/>
          <p:nvPr/>
        </p:nvPicPr>
        <p:blipFill>
          <a:blip r:embed="rId1"/>
          <a:stretch/>
        </p:blipFill>
        <p:spPr>
          <a:xfrm>
            <a:off x="8686800" y="3618720"/>
            <a:ext cx="2399760" cy="2828160"/>
          </a:xfrm>
          <a:prstGeom prst="rect">
            <a:avLst/>
          </a:prstGeom>
          <a:ln w="0">
            <a:noFill/>
          </a:ln>
        </p:spPr>
      </p:pic>
      <p:sp>
        <p:nvSpPr>
          <p:cNvPr id="75" name="Teardrop 5"/>
          <p:cNvSpPr/>
          <p:nvPr/>
        </p:nvSpPr>
        <p:spPr>
          <a:xfrm>
            <a:off x="6429240" y="4614480"/>
            <a:ext cx="2057040" cy="1542600"/>
          </a:xfrm>
          <a:prstGeom prst="teardrop">
            <a:avLst>
              <a:gd name="adj" fmla="val 100000"/>
            </a:avLst>
          </a:prstGeom>
          <a:solidFill>
            <a:srgbClr val="4472c4"/>
          </a:solidFill>
          <a:ln>
            <a:solidFill>
              <a:srgbClr val="325490"/>
            </a:solidFill>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defTabSz="914400">
              <a:lnSpc>
                <a:spcPct val="100000"/>
              </a:lnSpc>
            </a:pPr>
            <a:endParaRPr b="0" lang="en-US" sz="1800" spc="-1" strike="noStrike">
              <a:solidFill>
                <a:schemeClr val="lt1"/>
              </a:solidFill>
              <a:latin typeface="Calibri"/>
            </a:endParaRPr>
          </a:p>
        </p:txBody>
      </p:sp>
      <p:sp>
        <p:nvSpPr>
          <p:cNvPr id="76" name="TextBox 4"/>
          <p:cNvSpPr/>
          <p:nvPr/>
        </p:nvSpPr>
        <p:spPr>
          <a:xfrm>
            <a:off x="6656760" y="5201280"/>
            <a:ext cx="2304720" cy="3639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1" lang="en-US" sz="1800" spc="-1" strike="noStrike">
                <a:solidFill>
                  <a:schemeClr val="lt1"/>
                </a:solidFill>
                <a:latin typeface="Calibri"/>
              </a:rPr>
              <a:t>This isn’t helping</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77" name="PlaceHolder 1"/>
          <p:cNvSpPr>
            <a:spLocks noGrp="1"/>
          </p:cNvSpPr>
          <p:nvPr>
            <p:ph type="title"/>
          </p:nvPr>
        </p:nvSpPr>
        <p:spPr>
          <a:xfrm>
            <a:off x="467280" y="878040"/>
            <a:ext cx="10515240" cy="1325160"/>
          </a:xfrm>
          <a:prstGeom prst="rect">
            <a:avLst/>
          </a:prstGeom>
          <a:noFill/>
          <a:ln w="0">
            <a:noFill/>
          </a:ln>
        </p:spPr>
        <p:txBody>
          <a:bodyPr lIns="91440" rIns="91440" tIns="45720" bIns="45720" anchor="ctr">
            <a:normAutofit/>
          </a:bodyPr>
          <a:p>
            <a:pPr indent="0" defTabSz="914400">
              <a:lnSpc>
                <a:spcPct val="90000"/>
              </a:lnSpc>
              <a:buNone/>
            </a:pPr>
            <a:r>
              <a:rPr b="1" lang="en-US" sz="3200" spc="-1" strike="noStrike">
                <a:solidFill>
                  <a:schemeClr val="dk1"/>
                </a:solidFill>
                <a:latin typeface="Calibri Light"/>
              </a:rPr>
              <a:t>So, how do scientists think, anyway?</a:t>
            </a:r>
            <a:endParaRPr b="0" lang="en-US" sz="3200" spc="-1" strike="noStrike">
              <a:solidFill>
                <a:schemeClr val="dk1"/>
              </a:solidFill>
              <a:latin typeface="Calibri"/>
            </a:endParaRPr>
          </a:p>
        </p:txBody>
      </p:sp>
      <p:sp>
        <p:nvSpPr>
          <p:cNvPr id="78" name="TextBox 3"/>
          <p:cNvSpPr/>
          <p:nvPr/>
        </p:nvSpPr>
        <p:spPr>
          <a:xfrm>
            <a:off x="753120" y="2658240"/>
            <a:ext cx="9098640" cy="3138840"/>
          </a:xfrm>
          <a:prstGeom prst="rect">
            <a:avLst/>
          </a:prstGeom>
          <a:noFill/>
          <a:ln w="0">
            <a:noFill/>
          </a:ln>
        </p:spPr>
        <p:style>
          <a:lnRef idx="0"/>
          <a:fillRef idx="0"/>
          <a:effectRef idx="0"/>
          <a:fontRef idx="minor"/>
        </p:style>
        <p:txBody>
          <a:bodyPr lIns="90000" rIns="90000" tIns="45000" bIns="45000" anchor="t">
            <a:spAutoFit/>
          </a:bodyPr>
          <a:p>
            <a:pPr marL="285840" indent="-285840" defTabSz="914400">
              <a:lnSpc>
                <a:spcPct val="100000"/>
              </a:lnSpc>
              <a:buClr>
                <a:srgbClr val="000000"/>
              </a:buClr>
              <a:buFont typeface="Arial"/>
              <a:buChar char="•"/>
            </a:pPr>
            <a:r>
              <a:rPr b="0" lang="en-US" sz="2000" spc="-1" strike="noStrike">
                <a:solidFill>
                  <a:schemeClr val="dk1"/>
                </a:solidFill>
                <a:latin typeface="Calibri"/>
              </a:rPr>
              <a:t>We run into a problem that needs solving.</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lang="en-US" sz="2000" spc="-1" strike="noStrike">
                <a:solidFill>
                  <a:schemeClr val="dk1"/>
                </a:solidFill>
                <a:latin typeface="Calibri"/>
              </a:rPr>
              <a:t>We come up with an idea about how to solve it.</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lang="en-US" sz="2000" spc="-1" strike="noStrike">
                <a:solidFill>
                  <a:schemeClr val="dk1"/>
                </a:solidFill>
                <a:latin typeface="Calibri"/>
              </a:rPr>
              <a:t>We do a lot of experiments to figure out whether we’re right.</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lang="en-US" sz="2000" spc="-1" strike="noStrike">
                <a:solidFill>
                  <a:schemeClr val="dk1"/>
                </a:solidFill>
                <a:latin typeface="Calibri"/>
              </a:rPr>
              <a:t>If the result of an experiment is promising, we do it a whole bunch of times to make sure that the results are reliable.</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lang="en-US" sz="2000" spc="-1" strike="noStrike">
                <a:solidFill>
                  <a:schemeClr val="dk1"/>
                </a:solidFill>
                <a:latin typeface="Calibri"/>
              </a:rPr>
              <a:t>If we think it’s reliable, we tell other people about it so they can see what we did.</a:t>
            </a:r>
            <a:endParaRPr b="0" lang="en-US" sz="2000" spc="-1" strike="noStrike">
              <a:solidFill>
                <a:srgbClr val="000000"/>
              </a:solidFill>
              <a:latin typeface="Arial"/>
            </a:endParaRPr>
          </a:p>
          <a:p>
            <a:pPr marL="285840" indent="-285840" defTabSz="914400">
              <a:lnSpc>
                <a:spcPct val="100000"/>
              </a:lnSpc>
              <a:buClr>
                <a:srgbClr val="000000"/>
              </a:buClr>
              <a:buFont typeface="Arial"/>
              <a:buChar char="•"/>
            </a:pPr>
            <a:r>
              <a:rPr b="0" lang="en-US" sz="2000" spc="-1" strike="noStrike">
                <a:solidFill>
                  <a:schemeClr val="dk1"/>
                </a:solidFill>
                <a:latin typeface="Calibri"/>
              </a:rPr>
              <a:t>If nobody does something to demonstrate that we’re wrong, we assume we solved the problem right (unless somebody tells us it was wrong further down the line).</a:t>
            </a:r>
            <a:endParaRPr b="0" lang="en-US" sz="2000" spc="-1" strike="noStrike">
              <a:solidFill>
                <a:srgbClr val="000000"/>
              </a:solidFill>
              <a:latin typeface="Arial"/>
            </a:endParaRPr>
          </a:p>
          <a:p>
            <a:pPr defTabSz="914400">
              <a:lnSpc>
                <a:spcPct val="100000"/>
              </a:lnSpc>
            </a:pPr>
            <a:endParaRPr b="0" lang="en-US" sz="2000" spc="-1" strike="noStrike">
              <a:solidFill>
                <a:srgbClr val="000000"/>
              </a:solidFill>
              <a:latin typeface="Arial"/>
            </a:endParaRPr>
          </a:p>
          <a:p>
            <a:pPr defTabSz="914400">
              <a:lnSpc>
                <a:spcPct val="100000"/>
              </a:lnSpc>
            </a:pPr>
            <a:r>
              <a:rPr b="0" lang="en-US" sz="2000" spc="-1" strike="noStrike">
                <a:solidFill>
                  <a:schemeClr val="dk1"/>
                </a:solidFill>
                <a:latin typeface="Calibri"/>
              </a:rPr>
              <a:t>These steps seem pretty easy.  Let’s see how they work in the real world.</a:t>
            </a:r>
            <a:endParaRPr b="0" lang="en-US" sz="2000" spc="-1" strike="noStrike">
              <a:solidFill>
                <a:srgbClr val="000000"/>
              </a:solidFill>
              <a:latin typeface="Arial"/>
            </a:endParaRPr>
          </a:p>
        </p:txBody>
      </p:sp>
      <p:pic>
        <p:nvPicPr>
          <p:cNvPr id="79" name="Picture 2" descr="5 things scientists now know about COVID-19 — and 5 they're still figuring  out |"/>
          <p:cNvPicPr/>
          <p:nvPr/>
        </p:nvPicPr>
        <p:blipFill>
          <a:blip r:embed="rId1"/>
          <a:stretch/>
        </p:blipFill>
        <p:spPr>
          <a:xfrm>
            <a:off x="7761960" y="0"/>
            <a:ext cx="4429800" cy="2657880"/>
          </a:xfrm>
          <a:prstGeom prst="rect">
            <a:avLst/>
          </a:prstGeom>
          <a:ln w="0">
            <a:noFill/>
          </a:ln>
        </p:spPr>
      </p:pic>
      <p:sp>
        <p:nvSpPr>
          <p:cNvPr id="80" name="TextBox 4"/>
          <p:cNvSpPr/>
          <p:nvPr/>
        </p:nvSpPr>
        <p:spPr>
          <a:xfrm>
            <a:off x="8029440" y="2658240"/>
            <a:ext cx="4447800" cy="5770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600" spc="-1" strike="noStrike">
                <a:solidFill>
                  <a:schemeClr val="dk1"/>
                </a:solidFill>
                <a:latin typeface="Calibri"/>
              </a:rPr>
              <a:t>Using groundbreaking methods, Dr. Wallace discovered her left hand.</a:t>
            </a:r>
            <a:endParaRPr b="0" lang="en-US" sz="16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1"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Find a problem that science can investigate</a:t>
            </a:r>
            <a:endParaRPr b="0" lang="en-US" sz="4400" spc="-1" strike="noStrike">
              <a:solidFill>
                <a:schemeClr val="dk1"/>
              </a:solidFill>
              <a:latin typeface="Calibri"/>
            </a:endParaRPr>
          </a:p>
        </p:txBody>
      </p:sp>
      <p:sp>
        <p:nvSpPr>
          <p:cNvPr id="82" name="TextBox 3"/>
          <p:cNvSpPr/>
          <p:nvPr/>
        </p:nvSpPr>
        <p:spPr>
          <a:xfrm>
            <a:off x="1228680" y="1914480"/>
            <a:ext cx="4114440" cy="393228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800" spc="-1" strike="noStrike">
                <a:solidFill>
                  <a:schemeClr val="dk1"/>
                </a:solidFill>
                <a:latin typeface="Calibri"/>
              </a:rPr>
              <a:t>Not every problem can be solved using science.  In order for something to be studied using science, it has to be a subject that can happen more than once, can be directly measured, and involves objective facts.</a:t>
            </a:r>
            <a:endParaRPr b="0" lang="en-US" sz="2800" spc="-1" strike="noStrike">
              <a:solidFill>
                <a:srgbClr val="000000"/>
              </a:solidFill>
              <a:latin typeface="Arial"/>
            </a:endParaRPr>
          </a:p>
        </p:txBody>
      </p:sp>
      <p:sp>
        <p:nvSpPr>
          <p:cNvPr id="83" name="TextBox 4"/>
          <p:cNvSpPr/>
          <p:nvPr/>
        </p:nvSpPr>
        <p:spPr>
          <a:xfrm>
            <a:off x="6305400" y="1991520"/>
            <a:ext cx="5124240" cy="3776400"/>
          </a:xfrm>
          <a:prstGeom prst="rect">
            <a:avLst/>
          </a:prstGeom>
          <a:solidFill>
            <a:schemeClr val="tx2">
              <a:lumMod val="20000"/>
              <a:lumOff val="80000"/>
            </a:schemeClr>
          </a:solidFill>
          <a:ln w="0">
            <a:solidFill>
              <a:srgbClr val="000000"/>
            </a:solidFill>
          </a:ln>
        </p:spPr>
        <p:style>
          <a:lnRef idx="0"/>
          <a:fillRef idx="0"/>
          <a:effectRef idx="0"/>
          <a:fontRef idx="minor"/>
        </p:style>
        <p:txBody>
          <a:bodyPr lIns="90000" rIns="90000" tIns="45000" bIns="45000" anchor="t">
            <a:spAutoFit/>
          </a:bodyPr>
          <a:p>
            <a:pPr defTabSz="914400">
              <a:lnSpc>
                <a:spcPct val="100000"/>
              </a:lnSpc>
            </a:pPr>
            <a:r>
              <a:rPr b="0" lang="en-US" sz="2200" spc="-1" strike="noStrike">
                <a:solidFill>
                  <a:schemeClr val="dk1"/>
                </a:solidFill>
                <a:latin typeface="Calibri"/>
              </a:rPr>
              <a:t>Questions science can investigate:</a:t>
            </a:r>
            <a:endParaRPr b="0" lang="en-US" sz="2200" spc="-1" strike="noStrike">
              <a:solidFill>
                <a:srgbClr val="000000"/>
              </a:solidFill>
              <a:latin typeface="Arial"/>
            </a:endParaRPr>
          </a:p>
          <a:p>
            <a:pPr marL="285840" indent="-285840" defTabSz="914400">
              <a:lnSpc>
                <a:spcPct val="100000"/>
              </a:lnSpc>
              <a:buClr>
                <a:srgbClr val="000000"/>
              </a:buClr>
              <a:buFont typeface="Arial"/>
              <a:buChar char="•"/>
            </a:pPr>
            <a:r>
              <a:rPr b="0" lang="en-US" sz="2200" spc="-1" strike="noStrike">
                <a:solidFill>
                  <a:schemeClr val="dk1"/>
                </a:solidFill>
                <a:latin typeface="Calibri"/>
              </a:rPr>
              <a:t>What’s that smell?</a:t>
            </a:r>
            <a:endParaRPr b="0" lang="en-US" sz="2200" spc="-1" strike="noStrike">
              <a:solidFill>
                <a:srgbClr val="000000"/>
              </a:solidFill>
              <a:latin typeface="Arial"/>
            </a:endParaRPr>
          </a:p>
          <a:p>
            <a:pPr marL="285840" indent="-285840" defTabSz="914400">
              <a:lnSpc>
                <a:spcPct val="100000"/>
              </a:lnSpc>
              <a:buClr>
                <a:srgbClr val="000000"/>
              </a:buClr>
              <a:buFont typeface="Arial"/>
              <a:buChar char="•"/>
            </a:pPr>
            <a:r>
              <a:rPr b="0" lang="en-US" sz="2200" spc="-1" strike="noStrike">
                <a:solidFill>
                  <a:schemeClr val="dk1"/>
                </a:solidFill>
                <a:latin typeface="Calibri"/>
              </a:rPr>
              <a:t>How can I keep bugs out of my refrigerator?</a:t>
            </a:r>
            <a:endParaRPr b="0" lang="en-US" sz="2200" spc="-1" strike="noStrike">
              <a:solidFill>
                <a:srgbClr val="000000"/>
              </a:solidFill>
              <a:latin typeface="Arial"/>
            </a:endParaRPr>
          </a:p>
          <a:p>
            <a:pPr marL="285840" indent="-285840" defTabSz="914400">
              <a:lnSpc>
                <a:spcPct val="100000"/>
              </a:lnSpc>
              <a:buClr>
                <a:srgbClr val="000000"/>
              </a:buClr>
              <a:buFont typeface="Arial"/>
              <a:buChar char="•"/>
            </a:pPr>
            <a:r>
              <a:rPr b="0" lang="en-US" sz="2200" spc="-1" strike="noStrike">
                <a:solidFill>
                  <a:schemeClr val="dk1"/>
                </a:solidFill>
                <a:latin typeface="Calibri"/>
              </a:rPr>
              <a:t>Why do electrical shocks strike me every time I go outside?</a:t>
            </a:r>
            <a:endParaRPr b="0" lang="en-US" sz="2200" spc="-1" strike="noStrike">
              <a:solidFill>
                <a:srgbClr val="000000"/>
              </a:solidFill>
              <a:latin typeface="Arial"/>
            </a:endParaRPr>
          </a:p>
          <a:p>
            <a:pPr defTabSz="914400">
              <a:lnSpc>
                <a:spcPct val="100000"/>
              </a:lnSpc>
            </a:pPr>
            <a:endParaRPr b="0" lang="en-US" sz="2200" spc="-1" strike="noStrike">
              <a:solidFill>
                <a:srgbClr val="000000"/>
              </a:solidFill>
              <a:latin typeface="Arial"/>
            </a:endParaRPr>
          </a:p>
          <a:p>
            <a:pPr defTabSz="914400">
              <a:lnSpc>
                <a:spcPct val="100000"/>
              </a:lnSpc>
            </a:pPr>
            <a:r>
              <a:rPr b="0" lang="en-US" sz="2200" spc="-1" strike="noStrike">
                <a:solidFill>
                  <a:schemeClr val="dk1"/>
                </a:solidFill>
                <a:latin typeface="Calibri"/>
              </a:rPr>
              <a:t>Questions science can’t investigate:</a:t>
            </a:r>
            <a:endParaRPr b="0" lang="en-US" sz="2200" spc="-1" strike="noStrike">
              <a:solidFill>
                <a:srgbClr val="000000"/>
              </a:solidFill>
              <a:latin typeface="Arial"/>
            </a:endParaRPr>
          </a:p>
          <a:p>
            <a:pPr marL="285840" indent="-285840" defTabSz="914400">
              <a:lnSpc>
                <a:spcPct val="100000"/>
              </a:lnSpc>
              <a:buClr>
                <a:srgbClr val="000000"/>
              </a:buClr>
              <a:buFont typeface="Arial"/>
              <a:buChar char="•"/>
            </a:pPr>
            <a:r>
              <a:rPr b="0" lang="en-US" sz="2200" spc="-1" strike="noStrike">
                <a:solidFill>
                  <a:schemeClr val="dk1"/>
                </a:solidFill>
                <a:latin typeface="Calibri"/>
              </a:rPr>
              <a:t>Is God real?</a:t>
            </a:r>
            <a:endParaRPr b="0" lang="en-US" sz="2200" spc="-1" strike="noStrike">
              <a:solidFill>
                <a:srgbClr val="000000"/>
              </a:solidFill>
              <a:latin typeface="Arial"/>
            </a:endParaRPr>
          </a:p>
          <a:p>
            <a:pPr marL="285840" indent="-285840" defTabSz="914400">
              <a:lnSpc>
                <a:spcPct val="100000"/>
              </a:lnSpc>
              <a:buClr>
                <a:srgbClr val="000000"/>
              </a:buClr>
              <a:buFont typeface="Arial"/>
              <a:buChar char="•"/>
            </a:pPr>
            <a:r>
              <a:rPr b="0" lang="en-US" sz="2200" spc="-1" strike="noStrike">
                <a:solidFill>
                  <a:schemeClr val="dk1"/>
                </a:solidFill>
                <a:latin typeface="Calibri"/>
              </a:rPr>
              <a:t>Does my mom love me?</a:t>
            </a:r>
            <a:endParaRPr b="0" lang="en-US" sz="2200" spc="-1" strike="noStrike">
              <a:solidFill>
                <a:srgbClr val="000000"/>
              </a:solidFill>
              <a:latin typeface="Arial"/>
            </a:endParaRPr>
          </a:p>
          <a:p>
            <a:pPr marL="285840" indent="-285840" defTabSz="914400">
              <a:lnSpc>
                <a:spcPct val="100000"/>
              </a:lnSpc>
              <a:buClr>
                <a:srgbClr val="000000"/>
              </a:buClr>
              <a:buFont typeface="Arial"/>
              <a:buChar char="•"/>
            </a:pPr>
            <a:r>
              <a:rPr b="0" lang="en-US" sz="2200" spc="-1" strike="noStrike">
                <a:solidFill>
                  <a:schemeClr val="dk1"/>
                </a:solidFill>
                <a:latin typeface="Calibri"/>
              </a:rPr>
              <a:t>Is my neighbor a jerk?</a:t>
            </a:r>
            <a:endParaRPr b="0" lang="en-US" sz="22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4"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0" lang="en-US" sz="4400" spc="-1" strike="noStrike">
                <a:solidFill>
                  <a:schemeClr val="dk1"/>
                </a:solidFill>
                <a:latin typeface="Calibri Light"/>
              </a:rPr>
              <a:t>Come up with a way to solve the problem</a:t>
            </a:r>
            <a:endParaRPr b="0" lang="en-US" sz="4400" spc="-1" strike="noStrike">
              <a:solidFill>
                <a:schemeClr val="dk1"/>
              </a:solidFill>
              <a:latin typeface="Calibri"/>
            </a:endParaRPr>
          </a:p>
        </p:txBody>
      </p:sp>
      <p:sp>
        <p:nvSpPr>
          <p:cNvPr id="85" name="TextBox 3"/>
          <p:cNvSpPr/>
          <p:nvPr/>
        </p:nvSpPr>
        <p:spPr>
          <a:xfrm>
            <a:off x="1285920" y="1814400"/>
            <a:ext cx="5686200" cy="411300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This involves performing experiments!</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These experiments should be designed in such a way that any data collected is objectively unambiguous (i.e. anybody who sees it will come to the same conclusion).</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If possible, do the experiment in different ways to test your idea or get somebody to repeat your experiment to see if they get the same results.</a:t>
            </a:r>
            <a:endParaRPr b="0" lang="en-US" sz="2400" spc="-1" strike="noStrike">
              <a:solidFill>
                <a:srgbClr val="000000"/>
              </a:solidFill>
              <a:latin typeface="Arial"/>
            </a:endParaRPr>
          </a:p>
        </p:txBody>
      </p:sp>
      <p:pic>
        <p:nvPicPr>
          <p:cNvPr id="86" name="Picture 2" descr="Martin Fleischmann, co-discoverer of 'cold fusion,' is dead - The Salt Lake  Tribune"/>
          <p:cNvPicPr/>
          <p:nvPr/>
        </p:nvPicPr>
        <p:blipFill>
          <a:blip r:embed="rId1"/>
          <a:stretch/>
        </p:blipFill>
        <p:spPr>
          <a:xfrm>
            <a:off x="7473960" y="1504800"/>
            <a:ext cx="3879360" cy="2560320"/>
          </a:xfrm>
          <a:prstGeom prst="rect">
            <a:avLst/>
          </a:prstGeom>
          <a:ln w="0">
            <a:noFill/>
          </a:ln>
        </p:spPr>
      </p:pic>
      <p:sp>
        <p:nvSpPr>
          <p:cNvPr id="87" name="TextBox 4"/>
          <p:cNvSpPr/>
          <p:nvPr/>
        </p:nvSpPr>
        <p:spPr>
          <a:xfrm>
            <a:off x="7473960" y="4200480"/>
            <a:ext cx="3879360" cy="1735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Pons and Fleischmann announced that they had achieved nuclear fusion at room temperature in a news conference in 1989.  Their careers were ruined when it turned out that their results couldn’t be reproduced.</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8"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Tell people about your results</a:t>
            </a:r>
            <a:endParaRPr b="0" lang="en-US" sz="4400" spc="-1" strike="noStrike">
              <a:solidFill>
                <a:schemeClr val="dk1"/>
              </a:solidFill>
              <a:latin typeface="Calibri"/>
            </a:endParaRPr>
          </a:p>
        </p:txBody>
      </p:sp>
      <p:sp>
        <p:nvSpPr>
          <p:cNvPr id="89" name="TextBox 3"/>
          <p:cNvSpPr/>
          <p:nvPr/>
        </p:nvSpPr>
        <p:spPr>
          <a:xfrm>
            <a:off x="1171440" y="1666800"/>
            <a:ext cx="5943240" cy="44787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400" spc="-1" strike="noStrike">
                <a:solidFill>
                  <a:schemeClr val="dk1"/>
                </a:solidFill>
                <a:latin typeface="Calibri"/>
              </a:rPr>
              <a:t>The goal in scientific discovery is to get other people to reproduce your work.  If it can’t, then it’s back to the drawing board.</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If your experimental results can’t be reproduced, then you know that you were wrong and that you need to start over again.</a:t>
            </a:r>
            <a:endParaRPr b="0" lang="en-US" sz="2400" spc="-1" strike="noStrike">
              <a:solidFill>
                <a:srgbClr val="000000"/>
              </a:solidFill>
              <a:latin typeface="Arial"/>
            </a:endParaRPr>
          </a:p>
          <a:p>
            <a:pPr defTabSz="914400">
              <a:lnSpc>
                <a:spcPct val="100000"/>
              </a:lnSpc>
            </a:pPr>
            <a:endParaRPr b="0" lang="en-US" sz="2400" spc="-1" strike="noStrike">
              <a:solidFill>
                <a:srgbClr val="000000"/>
              </a:solidFill>
              <a:latin typeface="Arial"/>
            </a:endParaRPr>
          </a:p>
          <a:p>
            <a:pPr defTabSz="914400">
              <a:lnSpc>
                <a:spcPct val="100000"/>
              </a:lnSpc>
            </a:pPr>
            <a:r>
              <a:rPr b="0" lang="en-US" sz="2400" spc="-1" strike="noStrike">
                <a:solidFill>
                  <a:schemeClr val="dk1"/>
                </a:solidFill>
                <a:latin typeface="Calibri"/>
              </a:rPr>
              <a:t>Note:  Being wrong is a normal part of science.  There’s nothing bad about being wrong.  We all screw things up – it’s both natural and expected.</a:t>
            </a:r>
            <a:endParaRPr b="0" lang="en-US" sz="2400" spc="-1" strike="noStrike">
              <a:solidFill>
                <a:srgbClr val="000000"/>
              </a:solidFill>
              <a:latin typeface="Arial"/>
            </a:endParaRPr>
          </a:p>
        </p:txBody>
      </p:sp>
      <p:pic>
        <p:nvPicPr>
          <p:cNvPr id="90" name="Picture 2" descr="Drs. Fleischmann and Pons at the Capitol – COLD FUSION NOW!"/>
          <p:cNvPicPr/>
          <p:nvPr/>
        </p:nvPicPr>
        <p:blipFill>
          <a:blip r:embed="rId1"/>
          <a:stretch/>
        </p:blipFill>
        <p:spPr>
          <a:xfrm>
            <a:off x="7940520" y="1667880"/>
            <a:ext cx="3412800" cy="2272680"/>
          </a:xfrm>
          <a:prstGeom prst="rect">
            <a:avLst/>
          </a:prstGeom>
          <a:ln w="0">
            <a:noFill/>
          </a:ln>
        </p:spPr>
      </p:pic>
      <p:sp>
        <p:nvSpPr>
          <p:cNvPr id="91" name="TextBox 4"/>
          <p:cNvSpPr/>
          <p:nvPr/>
        </p:nvSpPr>
        <p:spPr>
          <a:xfrm>
            <a:off x="7940520" y="4116960"/>
            <a:ext cx="3700080" cy="1735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i="1" lang="en-US" sz="1800" spc="-1" strike="noStrike">
                <a:solidFill>
                  <a:schemeClr val="dk1"/>
                </a:solidFill>
                <a:latin typeface="Calibri"/>
              </a:rPr>
              <a:t>Pons and Fleischmann are no longer considered serious scientists not because they were wrong, but because they insisted they were right without having anybody verify their results.</a:t>
            </a:r>
            <a:endParaRPr b="0" lang="en-US" sz="1800" spc="-1" strike="noStrike">
              <a:solidFill>
                <a:srgbClr val="000000"/>
              </a:solidFill>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2" name="PlaceHolder 1"/>
          <p:cNvSpPr>
            <a:spLocks noGrp="1"/>
          </p:cNvSpPr>
          <p:nvPr>
            <p:ph type="title"/>
          </p:nvPr>
        </p:nvSpPr>
        <p:spPr>
          <a:xfrm>
            <a:off x="423720" y="264960"/>
            <a:ext cx="11343960" cy="1325160"/>
          </a:xfrm>
          <a:prstGeom prst="rect">
            <a:avLst/>
          </a:prstGeom>
          <a:noFill/>
          <a:ln w="0">
            <a:noFill/>
          </a:ln>
        </p:spPr>
        <p:txBody>
          <a:bodyPr lIns="91440" rIns="91440" tIns="45720" bIns="45720" anchor="ctr">
            <a:noAutofit/>
          </a:bodyPr>
          <a:p>
            <a:pPr indent="0" defTabSz="914400">
              <a:lnSpc>
                <a:spcPct val="90000"/>
              </a:lnSpc>
              <a:buNone/>
            </a:pPr>
            <a:r>
              <a:rPr b="1" lang="en-US" sz="4400" spc="-1" strike="noStrike">
                <a:solidFill>
                  <a:schemeClr val="dk1"/>
                </a:solidFill>
                <a:latin typeface="Calibri Light"/>
              </a:rPr>
              <a:t>The fun part:  Wait for people to prove you wrong</a:t>
            </a:r>
            <a:endParaRPr b="0" lang="en-US" sz="4400" spc="-1" strike="noStrike">
              <a:solidFill>
                <a:schemeClr val="dk1"/>
              </a:solidFill>
              <a:latin typeface="Calibri"/>
            </a:endParaRPr>
          </a:p>
        </p:txBody>
      </p:sp>
      <p:sp>
        <p:nvSpPr>
          <p:cNvPr id="93" name="TextBox 3"/>
          <p:cNvSpPr/>
          <p:nvPr/>
        </p:nvSpPr>
        <p:spPr>
          <a:xfrm>
            <a:off x="1214280" y="1590840"/>
            <a:ext cx="6857640" cy="4111560"/>
          </a:xfrm>
          <a:prstGeom prst="rect">
            <a:avLst/>
          </a:prstGeom>
          <a:noFill/>
          <a:ln w="0">
            <a:noFill/>
          </a:ln>
        </p:spPr>
        <p:style>
          <a:lnRef idx="0"/>
          <a:fillRef idx="0"/>
          <a:effectRef idx="0"/>
          <a:fontRef idx="minor"/>
        </p:style>
        <p:txBody>
          <a:bodyPr lIns="90000" rIns="90000" tIns="45000" bIns="45000" anchor="t">
            <a:spAutoFit/>
          </a:bodyPr>
          <a:p>
            <a:pPr defTabSz="914400">
              <a:lnSpc>
                <a:spcPct val="100000"/>
              </a:lnSpc>
            </a:pPr>
            <a:r>
              <a:rPr b="0" lang="en-US" sz="2200" spc="-1" strike="noStrike">
                <a:solidFill>
                  <a:schemeClr val="dk1"/>
                </a:solidFill>
                <a:latin typeface="Calibri"/>
              </a:rPr>
              <a:t>It’s never easy to hear that you’re wrong, but it’s a part of science.  When a good scientist hears that they were proven wrong about something, they’ll be sad they didn’t succeed.</a:t>
            </a:r>
            <a:endParaRPr b="0" lang="en-US" sz="2200" spc="-1" strike="noStrike">
              <a:solidFill>
                <a:srgbClr val="000000"/>
              </a:solidFill>
              <a:latin typeface="Arial"/>
            </a:endParaRPr>
          </a:p>
          <a:p>
            <a:pPr defTabSz="914400">
              <a:lnSpc>
                <a:spcPct val="100000"/>
              </a:lnSpc>
            </a:pPr>
            <a:endParaRPr b="0" lang="en-US" sz="2200" spc="-1" strike="noStrike">
              <a:solidFill>
                <a:srgbClr val="000000"/>
              </a:solidFill>
              <a:latin typeface="Arial"/>
            </a:endParaRPr>
          </a:p>
          <a:p>
            <a:pPr defTabSz="914400">
              <a:lnSpc>
                <a:spcPct val="100000"/>
              </a:lnSpc>
            </a:pPr>
            <a:r>
              <a:rPr b="0" lang="en-US" sz="2200" spc="-1" strike="noStrike">
                <a:solidFill>
                  <a:schemeClr val="dk1"/>
                </a:solidFill>
                <a:latin typeface="Calibri"/>
              </a:rPr>
              <a:t>However, this is a natural part of science.  Nobody’s perfect, and we’re expected to get things wrong sometimes.</a:t>
            </a:r>
            <a:endParaRPr b="0" lang="en-US" sz="2200" spc="-1" strike="noStrike">
              <a:solidFill>
                <a:srgbClr val="000000"/>
              </a:solidFill>
              <a:latin typeface="Arial"/>
            </a:endParaRPr>
          </a:p>
          <a:p>
            <a:pPr defTabSz="914400">
              <a:lnSpc>
                <a:spcPct val="100000"/>
              </a:lnSpc>
            </a:pPr>
            <a:endParaRPr b="0" lang="en-US" sz="2200" spc="-1" strike="noStrike">
              <a:solidFill>
                <a:srgbClr val="000000"/>
              </a:solidFill>
              <a:latin typeface="Arial"/>
            </a:endParaRPr>
          </a:p>
          <a:p>
            <a:pPr defTabSz="914400">
              <a:lnSpc>
                <a:spcPct val="100000"/>
              </a:lnSpc>
            </a:pPr>
            <a:r>
              <a:rPr b="0" lang="en-US" sz="2200" spc="-1" strike="noStrike">
                <a:solidFill>
                  <a:schemeClr val="dk1"/>
                </a:solidFill>
                <a:latin typeface="Calibri"/>
              </a:rPr>
              <a:t>A good rule of thumb for research:  If you don’t get at least 70% of what you’ve done wrong, then you’re not trying to solve interesting enough problems.</a:t>
            </a:r>
            <a:endParaRPr b="0" lang="en-US" sz="2200" spc="-1" strike="noStrike">
              <a:solidFill>
                <a:srgbClr val="000000"/>
              </a:solidFill>
              <a:latin typeface="Arial"/>
            </a:endParaRPr>
          </a:p>
        </p:txBody>
      </p:sp>
      <p:pic>
        <p:nvPicPr>
          <p:cNvPr id="94" name="Picture 2" descr="A question of ethics: right or wrong? - OpenLearn - Open University"/>
          <p:cNvPicPr/>
          <p:nvPr/>
        </p:nvPicPr>
        <p:blipFill>
          <a:blip r:embed="rId1"/>
          <a:stretch/>
        </p:blipFill>
        <p:spPr>
          <a:xfrm>
            <a:off x="8191440" y="2645640"/>
            <a:ext cx="4000320" cy="2044440"/>
          </a:xfrm>
          <a:prstGeom prst="rect">
            <a:avLst/>
          </a:prstGeom>
          <a:ln w="0">
            <a:noFill/>
          </a:ln>
        </p:spPr>
      </p:pic>
    </p:spTree>
  </p:cSld>
  <mc:AlternateContent>
    <mc:Choice Requires="p14">
      <p:transition spd="slow" p14:dur="2000"/>
    </mc:Choice>
    <mc:Fallback>
      <p:transition spd="slow"/>
    </mc:Fallback>
  </mc:AlternateContent>
</p:sld>
</file>

<file path=ppt/slides/slide9.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5" name="PlaceHolder 1"/>
          <p:cNvSpPr>
            <a:spLocks noGrp="1"/>
          </p:cNvSpPr>
          <p:nvPr>
            <p:ph type="title"/>
          </p:nvPr>
        </p:nvSpPr>
        <p:spPr>
          <a:xfrm>
            <a:off x="838080" y="365040"/>
            <a:ext cx="10515240" cy="1325160"/>
          </a:xfrm>
          <a:prstGeom prst="rect">
            <a:avLst/>
          </a:prstGeom>
          <a:noFill/>
          <a:ln w="0">
            <a:noFill/>
          </a:ln>
        </p:spPr>
        <p:txBody>
          <a:bodyPr lIns="91440" rIns="91440" tIns="45720" bIns="45720" anchor="ctr">
            <a:normAutofit fontScale="93422"/>
          </a:bodyPr>
          <a:p>
            <a:pPr indent="0" defTabSz="914400">
              <a:lnSpc>
                <a:spcPct val="90000"/>
              </a:lnSpc>
              <a:buNone/>
            </a:pPr>
            <a:r>
              <a:rPr b="1" lang="en-US" sz="4400" spc="-1" strike="noStrike">
                <a:solidFill>
                  <a:schemeClr val="dk1"/>
                </a:solidFill>
                <a:latin typeface="Calibri Light"/>
              </a:rPr>
              <a:t>Now that we know how scientists think, let’s discover how they actually design experiments!</a:t>
            </a:r>
            <a:endParaRPr b="0" lang="en-US" sz="4400" spc="-1" strike="noStrike">
              <a:solidFill>
                <a:schemeClr val="dk1"/>
              </a:solidFill>
              <a:latin typeface="Calibri"/>
            </a:endParaRPr>
          </a:p>
        </p:txBody>
      </p:sp>
      <p:sp>
        <p:nvSpPr>
          <p:cNvPr id="96" name="TextBox 3"/>
          <p:cNvSpPr/>
          <p:nvPr/>
        </p:nvSpPr>
        <p:spPr>
          <a:xfrm>
            <a:off x="1157400" y="5698080"/>
            <a:ext cx="10196280" cy="516600"/>
          </a:xfrm>
          <a:prstGeom prst="rect">
            <a:avLst/>
          </a:prstGeom>
          <a:noFill/>
          <a:ln w="0">
            <a:noFill/>
          </a:ln>
        </p:spPr>
        <p:style>
          <a:lnRef idx="0"/>
          <a:fillRef idx="0"/>
          <a:effectRef idx="0"/>
          <a:fontRef idx="minor"/>
        </p:style>
        <p:txBody>
          <a:bodyPr lIns="90000" rIns="90000" tIns="45000" bIns="45000" anchor="t">
            <a:spAutoFit/>
          </a:bodyPr>
          <a:p>
            <a:pPr algn="ctr" defTabSz="914400">
              <a:lnSpc>
                <a:spcPct val="100000"/>
              </a:lnSpc>
            </a:pPr>
            <a:r>
              <a:rPr b="0" lang="en-US" sz="2800" spc="-1" strike="noStrike">
                <a:solidFill>
                  <a:schemeClr val="dk1"/>
                </a:solidFill>
                <a:latin typeface="Calibri"/>
              </a:rPr>
              <a:t>This is called, creatively enough, the “scientific method.”</a:t>
            </a:r>
            <a:endParaRPr b="0" lang="en-US" sz="2800" spc="-1" strike="noStrike">
              <a:solidFill>
                <a:srgbClr val="000000"/>
              </a:solidFill>
              <a:latin typeface="Arial"/>
            </a:endParaRPr>
          </a:p>
        </p:txBody>
      </p:sp>
      <p:pic>
        <p:nvPicPr>
          <p:cNvPr id="97" name="Picture 2" descr="Scientific Method For Kids with Examples - Little Bins for Little Hands"/>
          <p:cNvPicPr/>
          <p:nvPr/>
        </p:nvPicPr>
        <p:blipFill>
          <a:blip r:embed="rId1"/>
          <a:stretch/>
        </p:blipFill>
        <p:spPr>
          <a:xfrm>
            <a:off x="4824360" y="2012040"/>
            <a:ext cx="2134800" cy="3202560"/>
          </a:xfrm>
          <a:prstGeom prst="rect">
            <a:avLst/>
          </a:prstGeom>
          <a:ln w="0">
            <a:noFill/>
          </a:ln>
        </p:spPr>
      </p:pic>
    </p:spTree>
  </p:cSld>
  <mc:AlternateContent>
    <mc:Choice Requires="p14">
      <p:transition spd="slow" p14:dur="2000"/>
    </mc:Choice>
    <mc:Fallback>
      <p:transition spd="slow"/>
    </mc:Fallback>
  </mc:AlternateContent>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0.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1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4.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6.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7.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8.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ppt/theme/theme9.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pitchFamily="0" charset="1"/>
        <a:ea typeface=""/>
        <a:cs typeface=""/>
      </a:majorFont>
      <a:minorFont>
        <a:latin typeface="Calibri" panose="020F0502020204030204" pitchFamily="0" charset="1"/>
        <a:ea typeface=""/>
        <a:cs typeface=""/>
      </a:minorFont>
    </a:fontScheme>
    <a:fmtScheme>
      <a:fillStyleLst>
        <a:solidFill>
          <a:schemeClr val="phClr"/>
        </a:solidFill>
        <a:gradFill>
          <a:gsLst>
            <a:gs pos="0">
              <a:schemeClr val="phClr">
                <a:lumMod val="110000"/>
                <a:tint val="67000"/>
              </a:schemeClr>
            </a:gs>
            <a:gs pos="50000">
              <a:schemeClr val="phClr">
                <a:lumMod val="105000"/>
                <a:tint val="73000"/>
              </a:schemeClr>
            </a:gs>
            <a:gs pos="100000">
              <a:schemeClr val="phClr">
                <a:lumMod val="105000"/>
                <a:tint val="81000"/>
              </a:schemeClr>
            </a:gs>
          </a:gsLst>
          <a:lin ang="5400000" scaled="0"/>
          <a:tileRect l="0" t="0" r="0" b="0"/>
        </a:gradFill>
        <a:gradFill>
          <a:gsLst>
            <a:gs pos="0">
              <a:schemeClr val="phClr">
                <a:lumMod val="102000"/>
                <a:tint val="94000"/>
              </a:schemeClr>
            </a:gs>
            <a:gs pos="50000">
              <a:schemeClr val="phClr">
                <a:lumMod val="100000"/>
                <a:shade val="100000"/>
              </a:schemeClr>
            </a:gs>
            <a:gs pos="100000">
              <a:schemeClr val="phClr">
                <a:lumMod val="99000"/>
                <a:shade val="78000"/>
              </a:schemeClr>
            </a:gs>
          </a:gsLst>
          <a:lin ang="5400000" scaled="0"/>
          <a:tileRect l="0" t="0" r="0" b="0"/>
        </a:gradFill>
      </a:fillStyleLst>
      <a:lnStyleLst>
        <a:ln w="6350" cap="flat" cmpd="sng" algn="ctr">
          <a:prstDash val="solid"/>
          <a:miter lim="800000"/>
        </a:ln>
        <a:ln w="12700" cap="flat" cmpd="sng" algn="ctr">
          <a:prstDash val="solid"/>
          <a:miter lim="800000"/>
        </a:ln>
        <a:ln w="19050" cap="flat" cmpd="sng" algn="ctr">
          <a:prstDash val="solid"/>
          <a:miter lim="800000"/>
        </a:ln>
      </a:lnStyleLst>
      <a:effectStyleLst>
        <a:effectStyle>
          <a:effectLst/>
        </a:effectStyle>
        <a:effectStyle>
          <a:effectLst/>
        </a:effectStyle>
        <a:effectStyle>
          <a:effectLst/>
        </a:effectStyle>
      </a:effectStyleLst>
      <a:bgFillStyleLst>
        <a:solidFill>
          <a:schemeClr val="phClr"/>
        </a:solidFill>
        <a:solidFill>
          <a:schemeClr val="phClr">
            <a:tint val="95000"/>
          </a:schemeClr>
        </a:solidFill>
        <a:gradFill>
          <a:gsLst>
            <a:gs pos="0">
              <a:schemeClr val="phClr">
                <a:tint val="93000"/>
                <a:shade val="98000"/>
                <a:lumMod val="102000"/>
              </a:schemeClr>
            </a:gs>
            <a:gs pos="50000">
              <a:schemeClr val="phClr">
                <a:tint val="98000"/>
                <a:shade val="90000"/>
                <a:lumMod val="103000"/>
              </a:schemeClr>
            </a:gs>
            <a:gs pos="100000">
              <a:schemeClr val="phClr">
                <a:shade val="63000"/>
              </a:schemeClr>
            </a:gs>
          </a:gsLst>
          <a:lin ang="5400000" scaled="0"/>
          <a:tileRect l="0" t="0" r="0" b="0"/>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117</TotalTime>
  <Application>LibreOffice/24.2.0.3$MacOSX_X86_64 LibreOffice_project/da48488a73ddd66ea24cf16bbc4f7b9c08e9bea1</Application>
  <AppVersion>15.0000</AppVersion>
  <Words>1781</Words>
  <Paragraphs>154</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2022-06-07T12:38:21Z</dcterms:created>
  <dc:creator>Ian Guch</dc:creator>
  <dc:description/>
  <dc:language>en-US</dc:language>
  <cp:lastModifiedBy/>
  <dcterms:modified xsi:type="dcterms:W3CDTF">2024-09-11T06:51:29Z</dcterms:modified>
  <cp:revision>5</cp:revision>
  <dc:subject/>
  <dc:title>The Scientific Method</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Widescreen</vt:lpwstr>
  </property>
  <property fmtid="{D5CDD505-2E9C-101B-9397-08002B2CF9AE}" pid="3" name="Slides">
    <vt:i4>21</vt:i4>
  </property>
</Properties>
</file>